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9" r:id="rId2"/>
    <p:sldId id="257" r:id="rId3"/>
    <p:sldId id="262" r:id="rId4"/>
    <p:sldId id="258" r:id="rId5"/>
    <p:sldId id="256" r:id="rId6"/>
    <p:sldId id="263" r:id="rId7"/>
    <p:sldId id="267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69"/>
    <p:restoredTop sz="96006"/>
  </p:normalViewPr>
  <p:slideViewPr>
    <p:cSldViewPr snapToGrid="0" snapToObjects="1">
      <p:cViewPr varScale="1">
        <p:scale>
          <a:sx n="107" d="100"/>
          <a:sy n="107" d="100"/>
        </p:scale>
        <p:origin x="17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12/7/22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3827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12/7/22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68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41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436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61BEF0D-F0BB-DE4B-95CE-6DB70DBA9567}" type="datetimeFigureOut">
              <a:rPr lang="en-US" smtClean="0"/>
              <a:pPr/>
              <a:t>12/7/22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6108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12/7/22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409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377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319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12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12/7/22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00993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B61BEF0D-F0BB-DE4B-95CE-6DB70DBA9567}" type="datetimeFigureOut">
              <a:rPr lang="en-US" smtClean="0"/>
              <a:pPr/>
              <a:t>12/7/22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32967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540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A4F4A1-146B-4D29-852A-F60996679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A79FAD7-FCBF-4141-BE6F-55B5FE2E0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2596" y="731268"/>
            <a:ext cx="7417925" cy="151703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ZWILLINGSFORMELN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6B1182-2E20-87C4-F7BA-EC764CAA9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2597" y="1946983"/>
            <a:ext cx="8008650" cy="3360372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br>
              <a:rPr lang="en-US" altLang="pl-PL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pl-PL" b="1" dirty="0" err="1"/>
              <a:t>Konkurs</a:t>
            </a:r>
            <a:r>
              <a:rPr lang="en-US" altLang="pl-PL" b="1" dirty="0"/>
              <a:t> </a:t>
            </a:r>
            <a:r>
              <a:rPr lang="en-US" altLang="pl-PL" b="1" dirty="0" err="1"/>
              <a:t>polega</a:t>
            </a:r>
            <a:r>
              <a:rPr lang="en-US" altLang="pl-PL" b="1" dirty="0"/>
              <a:t> </a:t>
            </a:r>
            <a:r>
              <a:rPr lang="en-US" altLang="pl-PL" b="1" dirty="0" err="1"/>
              <a:t>na</a:t>
            </a:r>
            <a:r>
              <a:rPr lang="en-US" altLang="pl-PL" b="1" dirty="0"/>
              <a:t> </a:t>
            </a:r>
            <a:r>
              <a:rPr lang="en-US" altLang="pl-PL" b="1" dirty="0" err="1"/>
              <a:t>odgadnięciu</a:t>
            </a:r>
            <a:r>
              <a:rPr lang="en-US" altLang="pl-PL" b="1" dirty="0"/>
              <a:t> </a:t>
            </a:r>
            <a:r>
              <a:rPr lang="en-US" altLang="pl-PL" b="1" dirty="0" err="1"/>
              <a:t>odpowiedniego</a:t>
            </a:r>
            <a:r>
              <a:rPr lang="en-US" altLang="pl-PL" b="1" dirty="0"/>
              <a:t> </a:t>
            </a:r>
            <a:r>
              <a:rPr lang="en-US" altLang="pl-PL" b="1" dirty="0" err="1"/>
              <a:t>uzupełnienia</a:t>
            </a:r>
            <a:r>
              <a:rPr lang="en-US" altLang="pl-PL" b="1" dirty="0"/>
              <a:t> </a:t>
            </a:r>
            <a:r>
              <a:rPr lang="en-US" altLang="pl-PL" b="1" dirty="0" err="1"/>
              <a:t>i</a:t>
            </a:r>
            <a:r>
              <a:rPr lang="en-US" altLang="pl-PL" b="1" dirty="0"/>
              <a:t> </a:t>
            </a:r>
            <a:r>
              <a:rPr lang="en-US" altLang="pl-PL" b="1" dirty="0" err="1"/>
              <a:t>na</a:t>
            </a:r>
            <a:r>
              <a:rPr lang="en-US" altLang="pl-PL" b="1" dirty="0"/>
              <a:t> </a:t>
            </a:r>
            <a:r>
              <a:rPr lang="en-US" altLang="pl-PL" b="1" dirty="0" err="1"/>
              <a:t>zaznaczeniu</a:t>
            </a:r>
            <a:r>
              <a:rPr lang="en-US" altLang="pl-PL" b="1" dirty="0"/>
              <a:t> </a:t>
            </a:r>
            <a:r>
              <a:rPr lang="en-US" altLang="pl-PL" b="1" dirty="0" err="1"/>
              <a:t>właściwej</a:t>
            </a:r>
            <a:r>
              <a:rPr lang="en-US" altLang="pl-PL" b="1" dirty="0"/>
              <a:t> </a:t>
            </a:r>
            <a:r>
              <a:rPr lang="en-US" altLang="pl-PL" b="1" dirty="0" err="1"/>
              <a:t>odpowiedzi</a:t>
            </a:r>
            <a:r>
              <a:rPr lang="en-US" altLang="pl-PL" b="1" dirty="0"/>
              <a:t> a, b </a:t>
            </a:r>
            <a:r>
              <a:rPr lang="en-US" altLang="pl-PL" b="1" dirty="0" err="1"/>
              <a:t>lub</a:t>
            </a:r>
            <a:r>
              <a:rPr lang="en-US" altLang="pl-PL" b="1" dirty="0"/>
              <a:t> c.</a:t>
            </a:r>
            <a:br>
              <a:rPr lang="en-US" alt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altLang="pl-PL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pl-PL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Kartę</a:t>
            </a:r>
            <a:r>
              <a:rPr lang="en-US" alt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pl-PL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odpowiedzi</a:t>
            </a:r>
            <a:r>
              <a:rPr lang="en-US" alt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pl-PL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proszę</a:t>
            </a:r>
            <a:r>
              <a:rPr lang="en-US" alt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pl-PL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przesłać</a:t>
            </a:r>
            <a:r>
              <a:rPr lang="en-US" alt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pl-PL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</a:t>
            </a:r>
            <a:r>
              <a:rPr lang="en-US" alt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pl-PL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adres</a:t>
            </a:r>
            <a:r>
              <a:rPr lang="en-US" alt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en-US" altLang="pl-PL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maja.rakiewicz@put.poznan.pl</a:t>
            </a:r>
            <a:br>
              <a:rPr lang="en-US" alt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alt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Data </a:t>
            </a:r>
            <a:r>
              <a:rPr lang="en-US" altLang="pl-PL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zakończenia</a:t>
            </a:r>
            <a:r>
              <a:rPr lang="en-US" alt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pl-PL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konkursu</a:t>
            </a:r>
            <a:r>
              <a:rPr lang="en-US" altLang="pl-PL" b="1" dirty="0"/>
              <a:t>: 23.12.2022</a:t>
            </a:r>
            <a:br>
              <a:rPr lang="en-US" alt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altLang="pl-PL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pl-PL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Wśród</a:t>
            </a:r>
            <a:r>
              <a:rPr lang="en-US" alt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pl-PL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autorów</a:t>
            </a:r>
            <a:r>
              <a:rPr lang="en-US" alt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pl-PL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poprawnych</a:t>
            </a:r>
            <a:r>
              <a:rPr lang="en-US" alt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pl-PL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odpowiedzi</a:t>
            </a:r>
            <a:r>
              <a:rPr lang="en-US" alt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pl-PL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wylosowana</a:t>
            </a:r>
            <a:r>
              <a:rPr lang="en-US" alt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pl-PL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zostanie</a:t>
            </a:r>
            <a:r>
              <a:rPr lang="en-US" alt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pl-PL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atrakcyjna</a:t>
            </a:r>
            <a:r>
              <a:rPr lang="en-US" alt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pl-PL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nagroda</a:t>
            </a:r>
            <a:r>
              <a:rPr lang="en-US" alt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br>
              <a:rPr lang="en-US" alt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altLang="pl-PL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Konkurs</a:t>
            </a:r>
            <a:r>
              <a:rPr lang="en-US" alt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pl-PL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przeznaczony</a:t>
            </a:r>
            <a:r>
              <a:rPr lang="en-US" alt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jest </a:t>
            </a:r>
            <a:r>
              <a:rPr lang="en-US" altLang="pl-PL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dla</a:t>
            </a:r>
            <a:r>
              <a:rPr lang="en-US" alt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pl-PL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studentów</a:t>
            </a:r>
            <a:r>
              <a:rPr lang="en-US" alt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PP</a:t>
            </a:r>
            <a:br>
              <a:rPr lang="en-US" alt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altLang="pl-PL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pl-PL" b="1" u="sng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Życzymy</a:t>
            </a:r>
            <a:r>
              <a:rPr lang="en-US" altLang="pl-PL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pl-PL" b="1" u="sng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powodzenia</a:t>
            </a:r>
            <a:r>
              <a:rPr lang="en-US" altLang="pl-PL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!</a:t>
            </a:r>
            <a:br>
              <a:rPr lang="en-US" alt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en-US" altLang="pl-P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altLang="pl-PL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Organizator</a:t>
            </a:r>
            <a:r>
              <a:rPr lang="en-US" altLang="pl-P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pl-PL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konkursu</a:t>
            </a:r>
            <a:r>
              <a:rPr lang="en-US" altLang="pl-P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br>
              <a:rPr lang="en-US" altLang="pl-P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altLang="pl-P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Maja Rakiewicz 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698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79FAD7-FCBF-4141-BE6F-55B5FE2E0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934562"/>
            <a:ext cx="8596668" cy="2494437"/>
          </a:xfrm>
        </p:spPr>
        <p:txBody>
          <a:bodyPr>
            <a:normAutofit/>
          </a:bodyPr>
          <a:lstStyle/>
          <a:p>
            <a:r>
              <a:rPr lang="pl-PL" sz="4000" dirty="0"/>
              <a:t>Wie </a:t>
            </a:r>
            <a:r>
              <a:rPr lang="pl-PL" sz="4000" dirty="0" err="1"/>
              <a:t>ist</a:t>
            </a:r>
            <a:r>
              <a:rPr lang="pl-PL" sz="4000" dirty="0"/>
              <a:t> </a:t>
            </a:r>
            <a:r>
              <a:rPr lang="pl-PL" sz="4000" dirty="0" err="1"/>
              <a:t>die</a:t>
            </a:r>
            <a:r>
              <a:rPr lang="pl-PL" sz="4000" dirty="0"/>
              <a:t> </a:t>
            </a:r>
            <a:r>
              <a:rPr lang="pl-PL" sz="4000" dirty="0" err="1"/>
              <a:t>korrekte</a:t>
            </a:r>
            <a:r>
              <a:rPr lang="pl-PL" sz="4000" dirty="0"/>
              <a:t> </a:t>
            </a:r>
            <a:r>
              <a:rPr lang="pl-PL" sz="4000" dirty="0" err="1"/>
              <a:t>Ergänzung</a:t>
            </a:r>
            <a:r>
              <a:rPr lang="pl-PL" sz="4000" dirty="0"/>
              <a:t> </a:t>
            </a:r>
            <a:r>
              <a:rPr lang="pl-PL" sz="4000" dirty="0" err="1"/>
              <a:t>für</a:t>
            </a:r>
            <a:r>
              <a:rPr lang="pl-PL" sz="4000" dirty="0"/>
              <a:t> </a:t>
            </a:r>
            <a:r>
              <a:rPr lang="pl-PL" sz="4000" dirty="0" err="1"/>
              <a:t>die</a:t>
            </a:r>
            <a:r>
              <a:rPr lang="pl-PL" sz="4000" dirty="0"/>
              <a:t> </a:t>
            </a:r>
            <a:r>
              <a:rPr lang="pl-PL" sz="4000" dirty="0" err="1"/>
              <a:t>Zwillingsformel</a:t>
            </a:r>
            <a:r>
              <a:rPr lang="pl-PL" sz="4000" dirty="0"/>
              <a:t>?</a:t>
            </a:r>
            <a:br>
              <a:rPr lang="pl-PL" dirty="0"/>
            </a:b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1B406A-7E5A-8F4B-9662-59F42A276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938" y="2710259"/>
            <a:ext cx="10058400" cy="3931920"/>
          </a:xfrm>
        </p:spPr>
        <p:txBody>
          <a:bodyPr/>
          <a:lstStyle/>
          <a:p>
            <a:pPr>
              <a:spcBef>
                <a:spcPts val="600"/>
              </a:spcBef>
            </a:pPr>
            <a:endParaRPr lang="de-DE" altLang="pl-PL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de-DE" altLang="pl-PL" sz="2800" dirty="0">
                <a:solidFill>
                  <a:srgbClr val="000000"/>
                </a:solidFill>
                <a:latin typeface="Calibri" panose="020F0502020204030204" pitchFamily="34" charset="0"/>
              </a:rPr>
              <a:t>Wählen Sie die richtige Antwort: a), b) oder c)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e-DE" altLang="pl-PL" sz="2800" dirty="0">
                <a:solidFill>
                  <a:srgbClr val="000000"/>
                </a:solidFill>
                <a:latin typeface="Calibri" panose="020F0502020204030204" pitchFamily="34" charset="0"/>
              </a:rPr>
              <a:t>und schreiben Sie den Buchstaben in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e-DE" altLang="pl-PL" sz="2800" dirty="0">
                <a:solidFill>
                  <a:srgbClr val="000000"/>
                </a:solidFill>
                <a:latin typeface="Calibri" panose="020F0502020204030204" pitchFamily="34" charset="0"/>
              </a:rPr>
              <a:t>den Antwortbogen ein.</a:t>
            </a:r>
          </a:p>
          <a:p>
            <a:pPr marL="0" indent="0">
              <a:spcBef>
                <a:spcPts val="600"/>
              </a:spcBef>
              <a:buNone/>
            </a:pPr>
            <a:endParaRPr lang="de-DE" altLang="pl-PL" sz="2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de-DE" altLang="pl-PL" sz="2800" dirty="0">
                <a:solidFill>
                  <a:srgbClr val="000000"/>
                </a:solidFill>
                <a:latin typeface="Calibri" panose="020F0502020204030204" pitchFamily="34" charset="0"/>
              </a:rPr>
              <a:t>Viel Spaß!</a:t>
            </a:r>
          </a:p>
        </p:txBody>
      </p:sp>
      <p:pic>
        <p:nvPicPr>
          <p:cNvPr id="3074" name="Picture 2" descr="Zwillingsformeln - ciekawe frazeologizmy niemieckie | Blog o języku  niemieckim">
            <a:extLst>
              <a:ext uri="{FF2B5EF4-FFF2-40B4-BE49-F238E27FC236}">
                <a16:creationId xmlns:a16="http://schemas.microsoft.com/office/drawing/2014/main" id="{D0EEF172-87C8-74A6-CE93-DF5CA145AF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759" y="2962595"/>
            <a:ext cx="4042303" cy="2960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6052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D1C25D-44E1-E744-8A75-401A5ED8E8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842" y="1929875"/>
            <a:ext cx="10628315" cy="1024901"/>
          </a:xfrm>
        </p:spPr>
        <p:txBody>
          <a:bodyPr>
            <a:normAutofit fontScale="90000"/>
          </a:bodyPr>
          <a:lstStyle/>
          <a:p>
            <a:br>
              <a:rPr lang="pl-PL" sz="4000" dirty="0"/>
            </a:br>
            <a:br>
              <a:rPr lang="pl-PL" sz="4000" dirty="0"/>
            </a:br>
            <a:br>
              <a:rPr lang="pl-PL" sz="4000" dirty="0"/>
            </a:br>
            <a:br>
              <a:rPr lang="pl-PL" sz="4000" dirty="0"/>
            </a:br>
            <a:br>
              <a:rPr lang="pl-PL" sz="4000" dirty="0"/>
            </a:br>
            <a:br>
              <a:rPr lang="pl-PL" sz="4000" dirty="0"/>
            </a:br>
            <a:r>
              <a:rPr lang="pl-PL" sz="3600" b="1" dirty="0"/>
              <a:t>1.</a:t>
            </a:r>
            <a:br>
              <a:rPr lang="pl-PL" sz="4000" dirty="0"/>
            </a:br>
            <a:br>
              <a:rPr lang="pl-PL" sz="4000" dirty="0"/>
            </a:br>
            <a:r>
              <a:rPr lang="pl-PL" sz="4000" b="1" cap="none" dirty="0" err="1">
                <a:solidFill>
                  <a:srgbClr val="444444"/>
                </a:solidFill>
                <a:latin typeface="Jost"/>
              </a:rPr>
              <a:t>Echte</a:t>
            </a:r>
            <a:r>
              <a:rPr lang="pl-PL" sz="4000" b="1" cap="none" dirty="0">
                <a:solidFill>
                  <a:srgbClr val="444444"/>
                </a:solidFill>
                <a:latin typeface="Jost"/>
              </a:rPr>
              <a:t> </a:t>
            </a:r>
            <a:r>
              <a:rPr lang="pl-PL" sz="4000" b="1" cap="none" dirty="0" err="1">
                <a:solidFill>
                  <a:srgbClr val="444444"/>
                </a:solidFill>
                <a:latin typeface="Jost"/>
              </a:rPr>
              <a:t>Freunde</a:t>
            </a:r>
            <a:r>
              <a:rPr lang="pl-PL" sz="4000" b="1" cap="none" dirty="0">
                <a:solidFill>
                  <a:srgbClr val="444444"/>
                </a:solidFill>
                <a:latin typeface="Jost"/>
              </a:rPr>
              <a:t> </a:t>
            </a:r>
            <a:r>
              <a:rPr lang="pl-PL" sz="4000" b="1" cap="none" dirty="0" err="1">
                <a:solidFill>
                  <a:srgbClr val="444444"/>
                </a:solidFill>
                <a:latin typeface="Jost"/>
              </a:rPr>
              <a:t>gehen</a:t>
            </a:r>
            <a:r>
              <a:rPr lang="pl-PL" sz="4000" b="1" cap="none" dirty="0">
                <a:solidFill>
                  <a:srgbClr val="444444"/>
                </a:solidFill>
                <a:latin typeface="Jost"/>
              </a:rPr>
              <a:t> </a:t>
            </a:r>
            <a:r>
              <a:rPr lang="pl-PL" sz="4000" b="1" cap="none" dirty="0" err="1">
                <a:solidFill>
                  <a:srgbClr val="444444"/>
                </a:solidFill>
                <a:latin typeface="Jost"/>
              </a:rPr>
              <a:t>gemeinsam</a:t>
            </a:r>
            <a:r>
              <a:rPr lang="pl-PL" sz="4000" b="1" cap="none" dirty="0">
                <a:solidFill>
                  <a:srgbClr val="444444"/>
                </a:solidFill>
                <a:latin typeface="Jost"/>
              </a:rPr>
              <a:t> </a:t>
            </a:r>
            <a:r>
              <a:rPr lang="pl-PL" sz="4000" b="1" cap="none" dirty="0" err="1">
                <a:solidFill>
                  <a:srgbClr val="444444"/>
                </a:solidFill>
                <a:latin typeface="Jost"/>
              </a:rPr>
              <a:t>durch</a:t>
            </a:r>
            <a:r>
              <a:rPr lang="pl-PL" sz="4000" b="1" cap="none" dirty="0">
                <a:solidFill>
                  <a:srgbClr val="444444"/>
                </a:solidFill>
                <a:latin typeface="Jost"/>
              </a:rPr>
              <a:t> d… </a:t>
            </a:r>
            <a:r>
              <a:rPr lang="pl-PL" sz="4000" b="1" cap="none" dirty="0" err="1">
                <a:solidFill>
                  <a:srgbClr val="444444"/>
                </a:solidFill>
                <a:latin typeface="Jost"/>
              </a:rPr>
              <a:t>und</a:t>
            </a:r>
            <a:r>
              <a:rPr lang="pl-PL" sz="4000" b="1" cap="none" dirty="0">
                <a:solidFill>
                  <a:srgbClr val="444444"/>
                </a:solidFill>
                <a:latin typeface="Jost"/>
              </a:rPr>
              <a:t> d….</a:t>
            </a:r>
            <a:br>
              <a:rPr lang="pl-PL" sz="4000" dirty="0"/>
            </a:br>
            <a:br>
              <a:rPr lang="pl-PL" sz="4000" dirty="0"/>
            </a:br>
            <a:br>
              <a:rPr lang="pl-PL" sz="4000" dirty="0"/>
            </a:br>
            <a:br>
              <a:rPr lang="pl-PL" sz="4000" dirty="0"/>
            </a:br>
            <a:br>
              <a:rPr lang="pl-PL" sz="4000" dirty="0"/>
            </a:br>
            <a:br>
              <a:rPr lang="pl-PL" sz="4000" dirty="0"/>
            </a:br>
            <a:br>
              <a:rPr lang="pl-PL" sz="4000" cap="none" dirty="0"/>
            </a:br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3AADA367-14AE-D442-80C7-073B91E0F420}"/>
              </a:ext>
            </a:extLst>
          </p:cNvPr>
          <p:cNvSpPr txBox="1"/>
          <p:nvPr/>
        </p:nvSpPr>
        <p:spPr>
          <a:xfrm>
            <a:off x="1705475" y="3330383"/>
            <a:ext cx="68339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err="1"/>
              <a:t>Die</a:t>
            </a:r>
            <a:r>
              <a:rPr lang="pl-PL" sz="2400" dirty="0"/>
              <a:t> </a:t>
            </a:r>
            <a:r>
              <a:rPr lang="pl-PL" sz="2400" dirty="0" err="1"/>
              <a:t>korrekte</a:t>
            </a:r>
            <a:r>
              <a:rPr lang="pl-PL" sz="2400" dirty="0"/>
              <a:t> </a:t>
            </a:r>
            <a:r>
              <a:rPr lang="pl-PL" sz="2400" dirty="0" err="1"/>
              <a:t>Ergänzung</a:t>
            </a:r>
            <a:r>
              <a:rPr lang="pl-PL" sz="2400" dirty="0"/>
              <a:t> </a:t>
            </a:r>
            <a:r>
              <a:rPr lang="pl-PL" sz="2400" dirty="0" err="1"/>
              <a:t>ist</a:t>
            </a:r>
            <a:r>
              <a:rPr lang="pl-PL" sz="2400" dirty="0"/>
              <a:t>:</a:t>
            </a:r>
          </a:p>
          <a:p>
            <a:pPr marL="342900" indent="-342900">
              <a:buAutoNum type="alphaLcParenR"/>
            </a:pPr>
            <a:r>
              <a:rPr lang="pl-PL" sz="2400" dirty="0" err="1"/>
              <a:t>dünn</a:t>
            </a:r>
            <a:r>
              <a:rPr lang="pl-PL" sz="2400" dirty="0"/>
              <a:t> </a:t>
            </a:r>
            <a:r>
              <a:rPr lang="pl-PL" sz="2400" dirty="0" err="1"/>
              <a:t>und</a:t>
            </a:r>
            <a:r>
              <a:rPr lang="pl-PL" sz="2400" dirty="0"/>
              <a:t> </a:t>
            </a:r>
            <a:r>
              <a:rPr lang="pl-PL" sz="2400" dirty="0" err="1"/>
              <a:t>dumm</a:t>
            </a:r>
            <a:endParaRPr lang="pl-PL" sz="2400" dirty="0"/>
          </a:p>
          <a:p>
            <a:pPr marL="342900" indent="-342900">
              <a:buAutoNum type="alphaLcParenR"/>
            </a:pPr>
            <a:r>
              <a:rPr lang="pl-PL" sz="2400" dirty="0" err="1"/>
              <a:t>dick</a:t>
            </a:r>
            <a:r>
              <a:rPr lang="pl-PL" sz="2400" dirty="0"/>
              <a:t> </a:t>
            </a:r>
            <a:r>
              <a:rPr lang="pl-PL" sz="2400" dirty="0" err="1"/>
              <a:t>und</a:t>
            </a:r>
            <a:r>
              <a:rPr lang="pl-PL" sz="2400" dirty="0"/>
              <a:t> </a:t>
            </a:r>
            <a:r>
              <a:rPr lang="pl-PL" sz="2400" dirty="0" err="1"/>
              <a:t>dünn</a:t>
            </a:r>
            <a:endParaRPr lang="pl-PL" sz="2400" dirty="0"/>
          </a:p>
          <a:p>
            <a:pPr marL="342900" indent="-342900">
              <a:buFontTx/>
              <a:buAutoNum type="alphaLcParenR"/>
            </a:pPr>
            <a:r>
              <a:rPr lang="pl-PL" sz="2400" dirty="0" err="1"/>
              <a:t>dick</a:t>
            </a:r>
            <a:r>
              <a:rPr lang="pl-PL" sz="2400" dirty="0"/>
              <a:t> </a:t>
            </a:r>
            <a:r>
              <a:rPr lang="pl-PL" sz="2400" dirty="0" err="1"/>
              <a:t>und</a:t>
            </a:r>
            <a:r>
              <a:rPr lang="pl-PL" sz="2400" dirty="0"/>
              <a:t> </a:t>
            </a:r>
            <a:r>
              <a:rPr lang="pl-PL" sz="2400" dirty="0" err="1"/>
              <a:t>dumm</a:t>
            </a:r>
            <a:endParaRPr lang="pl-PL" sz="2400" dirty="0"/>
          </a:p>
          <a:p>
            <a:pPr marL="342900" indent="-342900">
              <a:buAutoNum type="alphaLcParenR"/>
            </a:pPr>
            <a:endParaRPr lang="pl-PL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C452528C-0710-E74C-9863-186315E28482}"/>
              </a:ext>
            </a:extLst>
          </p:cNvPr>
          <p:cNvSpPr txBox="1"/>
          <p:nvPr/>
        </p:nvSpPr>
        <p:spPr>
          <a:xfrm>
            <a:off x="1197429" y="424543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1.</a:t>
            </a:r>
          </a:p>
        </p:txBody>
      </p:sp>
      <p:pic>
        <p:nvPicPr>
          <p:cNvPr id="1026" name="Picture 2" descr="Durch dick und dünn&quot;: Ursprung und Bedeutung | BRIGITTE.de">
            <a:extLst>
              <a:ext uri="{FF2B5EF4-FFF2-40B4-BE49-F238E27FC236}">
                <a16:creationId xmlns:a16="http://schemas.microsoft.com/office/drawing/2014/main" id="{A68E739A-D1CE-CEAD-48E2-86F19240FB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172" y="2999294"/>
            <a:ext cx="3968332" cy="2222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2066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D1C25D-44E1-E744-8A75-401A5ED8E8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5597" y="1844125"/>
            <a:ext cx="9341929" cy="1748563"/>
          </a:xfrm>
        </p:spPr>
        <p:txBody>
          <a:bodyPr/>
          <a:lstStyle/>
          <a:p>
            <a:pPr algn="l" fontAlgn="base"/>
            <a:br>
              <a:rPr lang="pl-PL" sz="3100" dirty="0"/>
            </a:br>
            <a:br>
              <a:rPr lang="pl-PL" sz="3100" dirty="0"/>
            </a:br>
            <a:r>
              <a:rPr lang="pl-PL" sz="3100" b="1" cap="none" dirty="0" err="1"/>
              <a:t>Die</a:t>
            </a:r>
            <a:r>
              <a:rPr lang="pl-PL" sz="3100" b="1" cap="none" dirty="0"/>
              <a:t> </a:t>
            </a:r>
            <a:r>
              <a:rPr lang="pl-PL" sz="3100" b="1" cap="none" dirty="0" err="1"/>
              <a:t>Untersuchungen</a:t>
            </a:r>
            <a:r>
              <a:rPr lang="pl-PL" sz="3100" b="1" cap="none" dirty="0"/>
              <a:t> </a:t>
            </a:r>
            <a:r>
              <a:rPr lang="pl-PL" sz="3100" b="1" cap="none" dirty="0" err="1"/>
              <a:t>sollen</a:t>
            </a:r>
            <a:r>
              <a:rPr lang="pl-PL" sz="3100" b="1" cap="none" dirty="0"/>
              <a:t> </a:t>
            </a:r>
            <a:r>
              <a:rPr lang="pl-PL" sz="3100" b="1" cap="none" dirty="0" err="1"/>
              <a:t>auf</a:t>
            </a:r>
            <a:r>
              <a:rPr lang="pl-PL" sz="3100" b="1" cap="none" dirty="0"/>
              <a:t> </a:t>
            </a:r>
            <a:r>
              <a:rPr lang="pl-PL" sz="3100" b="1" cap="none" dirty="0" err="1"/>
              <a:t>diese</a:t>
            </a:r>
            <a:r>
              <a:rPr lang="pl-PL" sz="3100" b="1" cap="none" dirty="0"/>
              <a:t> A.. </a:t>
            </a:r>
            <a:r>
              <a:rPr lang="pl-PL" sz="3100" b="1" cap="none" dirty="0" err="1"/>
              <a:t>und</a:t>
            </a:r>
            <a:r>
              <a:rPr lang="pl-PL" sz="3100" b="1" cap="none" dirty="0"/>
              <a:t> W.. </a:t>
            </a:r>
            <a:r>
              <a:rPr lang="pl-PL" sz="3100" b="1" cap="none" dirty="0" err="1"/>
              <a:t>durchgeführt</a:t>
            </a:r>
            <a:r>
              <a:rPr lang="pl-PL" sz="3100" b="1" cap="none" dirty="0"/>
              <a:t> </a:t>
            </a:r>
            <a:r>
              <a:rPr lang="pl-PL" sz="3100" b="1" cap="none" dirty="0" err="1"/>
              <a:t>werden</a:t>
            </a:r>
            <a:r>
              <a:rPr lang="pl-PL" sz="3100" b="1" cap="none" dirty="0"/>
              <a:t>.  </a:t>
            </a:r>
            <a:br>
              <a:rPr lang="pl-PL" sz="3100" cap="none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pl-PL" sz="3100" cap="none" dirty="0"/>
            </a:br>
            <a:endParaRPr lang="pl-PL" sz="3100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3AADA367-14AE-D442-80C7-073B91E0F420}"/>
              </a:ext>
            </a:extLst>
          </p:cNvPr>
          <p:cNvSpPr txBox="1"/>
          <p:nvPr/>
        </p:nvSpPr>
        <p:spPr>
          <a:xfrm>
            <a:off x="1498650" y="3592688"/>
            <a:ext cx="6329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err="1"/>
              <a:t>Die</a:t>
            </a:r>
            <a:r>
              <a:rPr lang="pl-PL" sz="2400" dirty="0"/>
              <a:t> </a:t>
            </a:r>
            <a:r>
              <a:rPr lang="pl-PL" sz="2400" dirty="0" err="1"/>
              <a:t>korrekte</a:t>
            </a:r>
            <a:r>
              <a:rPr lang="pl-PL" sz="2400" dirty="0"/>
              <a:t> </a:t>
            </a:r>
            <a:r>
              <a:rPr lang="pl-PL" sz="2400" dirty="0" err="1"/>
              <a:t>Ergänzung</a:t>
            </a:r>
            <a:r>
              <a:rPr lang="pl-PL" sz="2400" dirty="0"/>
              <a:t> </a:t>
            </a:r>
            <a:r>
              <a:rPr lang="pl-PL" sz="2400" dirty="0" err="1"/>
              <a:t>ist</a:t>
            </a:r>
            <a:r>
              <a:rPr lang="pl-PL" sz="2400" dirty="0"/>
              <a:t>:</a:t>
            </a:r>
            <a:endParaRPr lang="pl-PL" sz="2400" dirty="0">
              <a:highlight>
                <a:srgbClr val="FFFF00"/>
              </a:highlight>
            </a:endParaRPr>
          </a:p>
          <a:p>
            <a:pPr marL="342900" indent="-342900">
              <a:buAutoNum type="alphaLcParenR"/>
            </a:pPr>
            <a:r>
              <a:rPr lang="pl-PL" sz="2400" dirty="0"/>
              <a:t>Art </a:t>
            </a:r>
            <a:r>
              <a:rPr lang="pl-PL" sz="2400" dirty="0" err="1"/>
              <a:t>und</a:t>
            </a:r>
            <a:r>
              <a:rPr lang="pl-PL" sz="2400" dirty="0"/>
              <a:t> </a:t>
            </a:r>
            <a:r>
              <a:rPr lang="pl-PL" sz="2400" dirty="0" err="1"/>
              <a:t>Weise</a:t>
            </a:r>
            <a:endParaRPr lang="pl-PL" sz="2400" dirty="0"/>
          </a:p>
          <a:p>
            <a:pPr marL="342900" indent="-342900">
              <a:buAutoNum type="alphaLcParenR"/>
            </a:pPr>
            <a:r>
              <a:rPr lang="pl-PL" sz="2400" dirty="0"/>
              <a:t>Art </a:t>
            </a:r>
            <a:r>
              <a:rPr lang="pl-PL" sz="2400" dirty="0" err="1"/>
              <a:t>und</a:t>
            </a:r>
            <a:r>
              <a:rPr lang="pl-PL" sz="2400" dirty="0"/>
              <a:t> </a:t>
            </a:r>
            <a:r>
              <a:rPr lang="pl-PL" sz="2400" dirty="0" err="1"/>
              <a:t>Wert</a:t>
            </a:r>
            <a:endParaRPr lang="pl-PL" sz="2400" dirty="0"/>
          </a:p>
          <a:p>
            <a:pPr marL="342900" indent="-342900">
              <a:buAutoNum type="alphaLcParenR"/>
            </a:pPr>
            <a:r>
              <a:rPr lang="pl-PL" sz="2400" dirty="0"/>
              <a:t>Alt </a:t>
            </a:r>
            <a:r>
              <a:rPr lang="pl-PL" sz="2400" dirty="0" err="1"/>
              <a:t>und</a:t>
            </a:r>
            <a:r>
              <a:rPr lang="pl-PL" sz="2400" dirty="0"/>
              <a:t> </a:t>
            </a:r>
            <a:r>
              <a:rPr lang="pl-PL" sz="2400" dirty="0" err="1"/>
              <a:t>Weit</a:t>
            </a:r>
            <a:endParaRPr lang="pl-PL" sz="2400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0C0212D1-0A0E-2540-9A4F-FB7405F76191}"/>
              </a:ext>
            </a:extLst>
          </p:cNvPr>
          <p:cNvSpPr txBox="1"/>
          <p:nvPr/>
        </p:nvSpPr>
        <p:spPr>
          <a:xfrm>
            <a:off x="1034143" y="272143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2.</a:t>
            </a:r>
          </a:p>
        </p:txBody>
      </p:sp>
      <p:pic>
        <p:nvPicPr>
          <p:cNvPr id="3074" name="Picture 2" descr="Wie die neuen Technologien die Art und Weise der Weiterbildung verändern  werden - Das Studium - mevaleo">
            <a:extLst>
              <a:ext uri="{FF2B5EF4-FFF2-40B4-BE49-F238E27FC236}">
                <a16:creationId xmlns:a16="http://schemas.microsoft.com/office/drawing/2014/main" id="{5AD8F7A5-1C04-9804-B8F4-005E716DE4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539" y="3076405"/>
            <a:ext cx="3155647" cy="2099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99CC5603-E94D-1BF0-CBB1-2B7D5FD72176}"/>
              </a:ext>
            </a:extLst>
          </p:cNvPr>
          <p:cNvSpPr txBox="1"/>
          <p:nvPr/>
        </p:nvSpPr>
        <p:spPr>
          <a:xfrm>
            <a:off x="5902036" y="1320905"/>
            <a:ext cx="6285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/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902105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D1C25D-44E1-E744-8A75-401A5ED8E8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3156" y="1863611"/>
            <a:ext cx="9448800" cy="1646302"/>
          </a:xfrm>
        </p:spPr>
        <p:txBody>
          <a:bodyPr/>
          <a:lstStyle/>
          <a:p>
            <a:r>
              <a:rPr lang="pl-PL" sz="3200" b="1" cap="none" dirty="0" err="1">
                <a:solidFill>
                  <a:srgbClr val="202124"/>
                </a:solidFill>
              </a:rPr>
              <a:t>Wenn</a:t>
            </a:r>
            <a:r>
              <a:rPr lang="pl-PL" sz="3200" b="1" cap="none" dirty="0">
                <a:solidFill>
                  <a:srgbClr val="202124"/>
                </a:solidFill>
              </a:rPr>
              <a:t> </a:t>
            </a:r>
            <a:r>
              <a:rPr lang="pl-PL" sz="3200" b="1" cap="none" dirty="0" err="1">
                <a:solidFill>
                  <a:srgbClr val="202124"/>
                </a:solidFill>
              </a:rPr>
              <a:t>man</a:t>
            </a:r>
            <a:r>
              <a:rPr lang="pl-PL" sz="3200" b="1" cap="none" dirty="0">
                <a:solidFill>
                  <a:srgbClr val="202124"/>
                </a:solidFill>
              </a:rPr>
              <a:t> </a:t>
            </a:r>
            <a:r>
              <a:rPr lang="pl-PL" sz="3200" b="1" cap="none" dirty="0" err="1">
                <a:solidFill>
                  <a:srgbClr val="202124"/>
                </a:solidFill>
              </a:rPr>
              <a:t>eine</a:t>
            </a:r>
            <a:r>
              <a:rPr lang="pl-PL" sz="3200" b="1" cap="none" dirty="0">
                <a:solidFill>
                  <a:srgbClr val="202124"/>
                </a:solidFill>
              </a:rPr>
              <a:t> </a:t>
            </a:r>
            <a:r>
              <a:rPr lang="pl-PL" sz="3200" b="1" cap="none" dirty="0" err="1">
                <a:solidFill>
                  <a:srgbClr val="202124"/>
                </a:solidFill>
              </a:rPr>
              <a:t>Sache</a:t>
            </a:r>
            <a:r>
              <a:rPr lang="pl-PL" sz="3200" b="1" cap="none" dirty="0">
                <a:solidFill>
                  <a:srgbClr val="202124"/>
                </a:solidFill>
              </a:rPr>
              <a:t> </a:t>
            </a:r>
            <a:r>
              <a:rPr lang="pl-PL" sz="3200" b="1" cap="none" dirty="0" err="1">
                <a:solidFill>
                  <a:srgbClr val="202124"/>
                </a:solidFill>
              </a:rPr>
              <a:t>erfolgreich</a:t>
            </a:r>
            <a:r>
              <a:rPr lang="pl-PL" sz="3200" b="1" cap="none" dirty="0">
                <a:solidFill>
                  <a:srgbClr val="202124"/>
                </a:solidFill>
              </a:rPr>
              <a:t> </a:t>
            </a:r>
            <a:r>
              <a:rPr lang="pl-PL" sz="3200" b="1" cap="none" dirty="0" err="1">
                <a:solidFill>
                  <a:srgbClr val="202124"/>
                </a:solidFill>
              </a:rPr>
              <a:t>abschließt</a:t>
            </a:r>
            <a:r>
              <a:rPr lang="pl-PL" sz="3200" b="1" cap="none" dirty="0">
                <a:solidFill>
                  <a:srgbClr val="202124"/>
                </a:solidFill>
              </a:rPr>
              <a:t>, </a:t>
            </a:r>
            <a:r>
              <a:rPr lang="pl-PL" sz="3200" b="1" cap="none" dirty="0" err="1">
                <a:solidFill>
                  <a:srgbClr val="202124"/>
                </a:solidFill>
              </a:rPr>
              <a:t>bringt</a:t>
            </a:r>
            <a:r>
              <a:rPr lang="pl-PL" sz="3200" b="1" cap="none" dirty="0">
                <a:solidFill>
                  <a:srgbClr val="202124"/>
                </a:solidFill>
              </a:rPr>
              <a:t> </a:t>
            </a:r>
            <a:r>
              <a:rPr lang="pl-PL" sz="3200" b="1" cap="none" dirty="0" err="1">
                <a:solidFill>
                  <a:srgbClr val="202124"/>
                </a:solidFill>
              </a:rPr>
              <a:t>man</a:t>
            </a:r>
            <a:r>
              <a:rPr lang="pl-PL" sz="3200" b="1" cap="none" dirty="0">
                <a:solidFill>
                  <a:srgbClr val="202124"/>
                </a:solidFill>
              </a:rPr>
              <a:t> es</a:t>
            </a:r>
            <a:r>
              <a:rPr lang="pl-PL" sz="3200" b="1" cap="none" dirty="0"/>
              <a:t> </a:t>
            </a:r>
            <a:r>
              <a:rPr lang="pl-PL" sz="3200" b="1" cap="none" dirty="0" err="1"/>
              <a:t>unter</a:t>
            </a:r>
            <a:r>
              <a:rPr lang="pl-PL" sz="3200" b="1" cap="none" dirty="0"/>
              <a:t> D… </a:t>
            </a:r>
            <a:r>
              <a:rPr lang="pl-PL" sz="3200" b="1" cap="none" dirty="0" err="1"/>
              <a:t>und</a:t>
            </a:r>
            <a:r>
              <a:rPr lang="pl-PL" sz="3200" b="1" cap="none" dirty="0"/>
              <a:t> F... .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3AADA367-14AE-D442-80C7-073B91E0F420}"/>
              </a:ext>
            </a:extLst>
          </p:cNvPr>
          <p:cNvSpPr txBox="1"/>
          <p:nvPr/>
        </p:nvSpPr>
        <p:spPr>
          <a:xfrm>
            <a:off x="1560122" y="3163069"/>
            <a:ext cx="63295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400" dirty="0"/>
          </a:p>
          <a:p>
            <a:r>
              <a:rPr lang="pl-PL" sz="2400" dirty="0" err="1"/>
              <a:t>Die</a:t>
            </a:r>
            <a:r>
              <a:rPr lang="pl-PL" sz="2400" dirty="0"/>
              <a:t> </a:t>
            </a:r>
            <a:r>
              <a:rPr lang="pl-PL" sz="2400" dirty="0" err="1"/>
              <a:t>korrekte</a:t>
            </a:r>
            <a:r>
              <a:rPr lang="pl-PL" sz="2400" dirty="0"/>
              <a:t> </a:t>
            </a:r>
            <a:r>
              <a:rPr lang="pl-PL" sz="2400" dirty="0" err="1"/>
              <a:t>Ergänzung</a:t>
            </a:r>
            <a:r>
              <a:rPr lang="pl-PL" sz="2400" dirty="0"/>
              <a:t> </a:t>
            </a:r>
            <a:r>
              <a:rPr lang="pl-PL" sz="2400" dirty="0" err="1"/>
              <a:t>ist</a:t>
            </a:r>
            <a:r>
              <a:rPr lang="pl-PL" sz="2400" dirty="0"/>
              <a:t>:</a:t>
            </a:r>
          </a:p>
          <a:p>
            <a:pPr marL="342900" indent="-342900">
              <a:buAutoNum type="alphaLcParenR"/>
            </a:pPr>
            <a:r>
              <a:rPr lang="pl-PL" sz="2400" dirty="0"/>
              <a:t>Dom </a:t>
            </a:r>
            <a:r>
              <a:rPr lang="pl-PL" sz="2400" dirty="0" err="1"/>
              <a:t>und</a:t>
            </a:r>
            <a:r>
              <a:rPr lang="pl-PL" sz="2400" dirty="0"/>
              <a:t> Form</a:t>
            </a:r>
          </a:p>
          <a:p>
            <a:pPr marL="342900" indent="-342900">
              <a:buAutoNum type="alphaLcParenR"/>
            </a:pPr>
            <a:r>
              <a:rPr lang="pl-PL" sz="2400" dirty="0"/>
              <a:t>Dach </a:t>
            </a:r>
            <a:r>
              <a:rPr lang="pl-PL" sz="2400" dirty="0" err="1"/>
              <a:t>und</a:t>
            </a:r>
            <a:r>
              <a:rPr lang="pl-PL" sz="2400" dirty="0"/>
              <a:t> Fach</a:t>
            </a:r>
          </a:p>
          <a:p>
            <a:pPr marL="342900" indent="-342900">
              <a:buAutoNum type="alphaLcParenR"/>
            </a:pPr>
            <a:r>
              <a:rPr lang="pl-PL" sz="2400" dirty="0"/>
              <a:t>Dom </a:t>
            </a:r>
            <a:r>
              <a:rPr lang="pl-PL" sz="2400" dirty="0" err="1"/>
              <a:t>und</a:t>
            </a:r>
            <a:r>
              <a:rPr lang="pl-PL" sz="2400" dirty="0"/>
              <a:t> Fach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C452528C-0710-E74C-9863-186315E28482}"/>
              </a:ext>
            </a:extLst>
          </p:cNvPr>
          <p:cNvSpPr txBox="1"/>
          <p:nvPr/>
        </p:nvSpPr>
        <p:spPr>
          <a:xfrm>
            <a:off x="1197429" y="424543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3.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F7AB3F5-24C4-18B3-A9D1-1B76E72A29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021"/>
          <a:stretch/>
        </p:blipFill>
        <p:spPr bwMode="auto">
          <a:xfrm>
            <a:off x="7010305" y="3509913"/>
            <a:ext cx="3416300" cy="1742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A9ED8D35-FCAC-328B-6D72-47F3EB114C22}"/>
              </a:ext>
            </a:extLst>
          </p:cNvPr>
          <p:cNvSpPr txBox="1"/>
          <p:nvPr/>
        </p:nvSpPr>
        <p:spPr>
          <a:xfrm>
            <a:off x="5874326" y="1401946"/>
            <a:ext cx="6689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1939950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D1C25D-44E1-E744-8A75-401A5ED8E8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192" y="1424810"/>
            <a:ext cx="11959650" cy="369332"/>
          </a:xfrm>
        </p:spPr>
        <p:txBody>
          <a:bodyPr>
            <a:normAutofit fontScale="90000"/>
          </a:bodyPr>
          <a:lstStyle/>
          <a:p>
            <a:pPr fontAlgn="base"/>
            <a:br>
              <a:rPr lang="pl-PL" sz="3200" b="1" cap="none" dirty="0"/>
            </a:br>
            <a:br>
              <a:rPr lang="pl-PL" sz="3200" b="1" cap="none" dirty="0"/>
            </a:br>
            <a:br>
              <a:rPr lang="pl-PL" sz="3200" b="1" cap="none" dirty="0"/>
            </a:br>
            <a:br>
              <a:rPr lang="pl-PL" sz="3200" b="1" cap="none" dirty="0"/>
            </a:br>
            <a:br>
              <a:rPr lang="pl-PL" sz="3200" b="1" cap="none" dirty="0"/>
            </a:br>
            <a:br>
              <a:rPr lang="pl-PL" sz="3200" b="1" cap="none" dirty="0"/>
            </a:br>
            <a:br>
              <a:rPr lang="pl-PL" sz="3200" b="1" cap="none" dirty="0"/>
            </a:br>
            <a:br>
              <a:rPr lang="pl-PL" sz="3200" b="1" cap="none" dirty="0"/>
            </a:br>
            <a:br>
              <a:rPr lang="pl-PL" sz="3200" b="1" cap="none" dirty="0"/>
            </a:br>
            <a:br>
              <a:rPr lang="pl-PL" sz="3200" b="1" cap="none" dirty="0"/>
            </a:br>
            <a:br>
              <a:rPr lang="pl-PL" sz="3200" b="1" cap="none" dirty="0"/>
            </a:br>
            <a:br>
              <a:rPr lang="pl-PL" sz="3200" b="1" cap="none" dirty="0"/>
            </a:br>
            <a:r>
              <a:rPr lang="pl-PL" sz="3600" b="1" cap="none" dirty="0" err="1"/>
              <a:t>Die</a:t>
            </a:r>
            <a:r>
              <a:rPr lang="pl-PL" sz="3600" b="1" cap="none" dirty="0"/>
              <a:t> </a:t>
            </a:r>
            <a:r>
              <a:rPr lang="pl-PL" sz="3600" b="1" cap="none" dirty="0" err="1"/>
              <a:t>beiden</a:t>
            </a:r>
            <a:r>
              <a:rPr lang="pl-PL" sz="3600" b="1" cap="none" dirty="0"/>
              <a:t> </a:t>
            </a:r>
            <a:r>
              <a:rPr lang="pl-PL" sz="3600" b="1" cap="none" dirty="0" err="1"/>
              <a:t>lieben</a:t>
            </a:r>
            <a:r>
              <a:rPr lang="pl-PL" sz="3600" b="1" cap="none" dirty="0"/>
              <a:t> </a:t>
            </a:r>
            <a:r>
              <a:rPr lang="pl-PL" sz="3600" b="1" cap="none" dirty="0" err="1"/>
              <a:t>sich</a:t>
            </a:r>
            <a:r>
              <a:rPr lang="pl-PL" sz="3600" b="1" cap="none" dirty="0"/>
              <a:t> </a:t>
            </a:r>
            <a:r>
              <a:rPr lang="pl-PL" sz="3600" b="1" cap="none" dirty="0" err="1"/>
              <a:t>und</a:t>
            </a:r>
            <a:r>
              <a:rPr lang="pl-PL" sz="3600" b="1" cap="none" dirty="0"/>
              <a:t> </a:t>
            </a:r>
            <a:r>
              <a:rPr lang="pl-PL" sz="3600" b="1" cap="none" dirty="0" err="1"/>
              <a:t>wollen</a:t>
            </a:r>
            <a:r>
              <a:rPr lang="pl-PL" sz="3600" b="1" cap="none" dirty="0"/>
              <a:t> </a:t>
            </a:r>
            <a:br>
              <a:rPr lang="pl-PL" sz="3600" b="1" cap="none" dirty="0"/>
            </a:br>
            <a:r>
              <a:rPr lang="pl-PL" sz="3600" b="1" cap="none" dirty="0" err="1"/>
              <a:t>für</a:t>
            </a:r>
            <a:r>
              <a:rPr lang="pl-PL" sz="3600" b="1" cap="none" dirty="0"/>
              <a:t> i… </a:t>
            </a:r>
            <a:r>
              <a:rPr lang="pl-PL" sz="3600" b="1" cap="none" dirty="0" err="1"/>
              <a:t>und</a:t>
            </a:r>
            <a:r>
              <a:rPr lang="pl-PL" sz="3600" b="1" cap="none" dirty="0"/>
              <a:t> … zusammen </a:t>
            </a:r>
            <a:r>
              <a:rPr lang="pl-PL" sz="3600" b="1" cap="none" dirty="0" err="1"/>
              <a:t>bleiben</a:t>
            </a:r>
            <a:r>
              <a:rPr lang="pl-PL" sz="3600" b="1" cap="none" dirty="0"/>
              <a:t>. </a:t>
            </a:r>
            <a:br>
              <a:rPr lang="pl-PL" sz="3600" b="1" cap="none" dirty="0"/>
            </a:br>
            <a:b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pl-PL" dirty="0"/>
            </a:br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3AADA367-14AE-D442-80C7-073B91E0F420}"/>
              </a:ext>
            </a:extLst>
          </p:cNvPr>
          <p:cNvSpPr txBox="1"/>
          <p:nvPr/>
        </p:nvSpPr>
        <p:spPr>
          <a:xfrm>
            <a:off x="1703267" y="3505260"/>
            <a:ext cx="56155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err="1"/>
              <a:t>Die</a:t>
            </a:r>
            <a:r>
              <a:rPr lang="pl-PL" sz="2400" dirty="0"/>
              <a:t> </a:t>
            </a:r>
            <a:r>
              <a:rPr lang="pl-PL" sz="2400" dirty="0" err="1"/>
              <a:t>korrekte</a:t>
            </a:r>
            <a:r>
              <a:rPr lang="pl-PL" sz="2400" dirty="0"/>
              <a:t> </a:t>
            </a:r>
            <a:r>
              <a:rPr lang="pl-PL" sz="2400" dirty="0" err="1"/>
              <a:t>Ergänzung</a:t>
            </a:r>
            <a:r>
              <a:rPr lang="pl-PL" sz="2400" dirty="0"/>
              <a:t> </a:t>
            </a:r>
            <a:r>
              <a:rPr lang="pl-PL" sz="2400" dirty="0" err="1"/>
              <a:t>ist</a:t>
            </a:r>
            <a:r>
              <a:rPr lang="pl-PL" sz="2400" dirty="0"/>
              <a:t>:</a:t>
            </a:r>
          </a:p>
          <a:p>
            <a:pPr marL="342900" indent="-342900">
              <a:buAutoNum type="alphaLcParenR"/>
            </a:pPr>
            <a:r>
              <a:rPr lang="pl-PL" sz="2400" dirty="0" err="1"/>
              <a:t>immer</a:t>
            </a:r>
            <a:r>
              <a:rPr lang="pl-PL" sz="2400" dirty="0"/>
              <a:t> </a:t>
            </a:r>
            <a:r>
              <a:rPr lang="pl-PL" sz="2400" dirty="0" err="1"/>
              <a:t>und</a:t>
            </a:r>
            <a:r>
              <a:rPr lang="pl-PL" sz="2400" dirty="0"/>
              <a:t> </a:t>
            </a:r>
            <a:r>
              <a:rPr lang="pl-PL" sz="2400" dirty="0" err="1"/>
              <a:t>niemehr</a:t>
            </a:r>
            <a:endParaRPr lang="pl-PL" sz="2400" dirty="0"/>
          </a:p>
          <a:p>
            <a:pPr marL="342900" indent="-342900">
              <a:buAutoNum type="alphaLcParenR"/>
            </a:pPr>
            <a:r>
              <a:rPr lang="pl-PL" sz="2400" dirty="0" err="1"/>
              <a:t>immer</a:t>
            </a:r>
            <a:r>
              <a:rPr lang="pl-PL" sz="2400" dirty="0"/>
              <a:t> </a:t>
            </a:r>
            <a:r>
              <a:rPr lang="pl-PL" sz="2400" dirty="0" err="1"/>
              <a:t>und</a:t>
            </a:r>
            <a:r>
              <a:rPr lang="pl-PL" sz="2400" dirty="0"/>
              <a:t> </a:t>
            </a:r>
            <a:r>
              <a:rPr lang="pl-PL" sz="2400" dirty="0" err="1"/>
              <a:t>ledig</a:t>
            </a:r>
            <a:endParaRPr lang="pl-PL" sz="2400" dirty="0"/>
          </a:p>
          <a:p>
            <a:pPr marL="342900" indent="-342900">
              <a:buAutoNum type="alphaLcParenR"/>
            </a:pPr>
            <a:r>
              <a:rPr lang="pl-PL" sz="2400" dirty="0" err="1"/>
              <a:t>immer</a:t>
            </a:r>
            <a:r>
              <a:rPr lang="pl-PL" sz="2400" dirty="0"/>
              <a:t> </a:t>
            </a:r>
            <a:r>
              <a:rPr lang="pl-PL" sz="2400" dirty="0" err="1"/>
              <a:t>und</a:t>
            </a:r>
            <a:r>
              <a:rPr lang="pl-PL" sz="2400" dirty="0"/>
              <a:t> </a:t>
            </a:r>
            <a:r>
              <a:rPr lang="pl-PL" sz="2400" dirty="0" err="1"/>
              <a:t>ewig</a:t>
            </a:r>
            <a:endParaRPr lang="pl-PL" sz="2400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0C0212D1-0A0E-2540-9A4F-FB7405F76191}"/>
              </a:ext>
            </a:extLst>
          </p:cNvPr>
          <p:cNvSpPr txBox="1"/>
          <p:nvPr/>
        </p:nvSpPr>
        <p:spPr>
          <a:xfrm>
            <a:off x="1034143" y="272143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4.</a:t>
            </a:r>
          </a:p>
        </p:txBody>
      </p:sp>
      <p:pic>
        <p:nvPicPr>
          <p:cNvPr id="2050" name="Picture 2" descr="Tasse - Für immer und ewig - Elefanten - beidseitig Bedruckt - Geschenk  Idee Kaffeetassen mit Spruch — VANVERDEN ∞ unlimited">
            <a:extLst>
              <a:ext uri="{FF2B5EF4-FFF2-40B4-BE49-F238E27FC236}">
                <a16:creationId xmlns:a16="http://schemas.microsoft.com/office/drawing/2014/main" id="{5014BE1A-1ACF-1797-9071-F2AF8AE38A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586"/>
          <a:stretch/>
        </p:blipFill>
        <p:spPr bwMode="auto">
          <a:xfrm>
            <a:off x="7440733" y="3152794"/>
            <a:ext cx="3048000" cy="2064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B56BF79F-C4CE-ED48-999C-EDF71F7286E5}"/>
              </a:ext>
            </a:extLst>
          </p:cNvPr>
          <p:cNvSpPr txBox="1"/>
          <p:nvPr/>
        </p:nvSpPr>
        <p:spPr>
          <a:xfrm>
            <a:off x="5913912" y="1378643"/>
            <a:ext cx="712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4.</a:t>
            </a:r>
          </a:p>
        </p:txBody>
      </p:sp>
    </p:spTree>
    <p:extLst>
      <p:ext uri="{BB962C8B-B14F-4D97-AF65-F5344CB8AC3E}">
        <p14:creationId xmlns:p14="http://schemas.microsoft.com/office/powerpoint/2010/main" val="2542781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D1C25D-44E1-E744-8A75-401A5ED8E8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5597" y="1611917"/>
            <a:ext cx="9136795" cy="1677681"/>
          </a:xfrm>
        </p:spPr>
        <p:txBody>
          <a:bodyPr/>
          <a:lstStyle/>
          <a:p>
            <a:pPr fontAlgn="base"/>
            <a:br>
              <a:rPr lang="pl-PL" dirty="0"/>
            </a:br>
            <a:r>
              <a:rPr lang="pl-PL" sz="2800" b="1" dirty="0"/>
              <a:t>5.</a:t>
            </a:r>
            <a:br>
              <a:rPr lang="pl-PL" dirty="0"/>
            </a:br>
            <a:br>
              <a:rPr lang="pl-PL" sz="2800" b="0" i="0" dirty="0">
                <a:solidFill>
                  <a:srgbClr val="333333"/>
                </a:solidFill>
                <a:effectLst/>
                <a:latin typeface="Helvetica Neue" panose="02000503000000020004" pitchFamily="2" charset="0"/>
              </a:rPr>
            </a:br>
            <a:r>
              <a:rPr lang="pl-PL" sz="2800" b="1" i="0" cap="none" dirty="0" err="1">
                <a:solidFill>
                  <a:srgbClr val="333333"/>
                </a:solidFill>
                <a:effectLst/>
              </a:rPr>
              <a:t>Wenn</a:t>
            </a:r>
            <a:r>
              <a:rPr lang="pl-PL" sz="2800" b="1" i="0" cap="none" dirty="0">
                <a:solidFill>
                  <a:srgbClr val="333333"/>
                </a:solidFill>
                <a:effectLst/>
              </a:rPr>
              <a:t> </a:t>
            </a:r>
            <a:r>
              <a:rPr lang="pl-PL" sz="2800" b="1" i="0" cap="none" dirty="0" err="1">
                <a:solidFill>
                  <a:srgbClr val="333333"/>
                </a:solidFill>
                <a:effectLst/>
              </a:rPr>
              <a:t>etwas</a:t>
            </a:r>
            <a:r>
              <a:rPr lang="pl-PL" sz="2800" b="1" i="0" cap="none" dirty="0">
                <a:solidFill>
                  <a:srgbClr val="333333"/>
                </a:solidFill>
                <a:effectLst/>
              </a:rPr>
              <a:t> </a:t>
            </a:r>
            <a:r>
              <a:rPr lang="pl-PL" sz="2800" b="1" i="0" cap="none" dirty="0" err="1">
                <a:solidFill>
                  <a:srgbClr val="202124"/>
                </a:solidFill>
                <a:effectLst/>
              </a:rPr>
              <a:t>überall</a:t>
            </a:r>
            <a:r>
              <a:rPr lang="pl-PL" sz="2800" b="1" i="0" cap="none" dirty="0">
                <a:solidFill>
                  <a:srgbClr val="202124"/>
                </a:solidFill>
                <a:effectLst/>
              </a:rPr>
              <a:t> </a:t>
            </a:r>
            <a:r>
              <a:rPr lang="pl-PL" sz="2800" b="1" i="0" cap="none" dirty="0" err="1">
                <a:solidFill>
                  <a:srgbClr val="202124"/>
                </a:solidFill>
                <a:effectLst/>
              </a:rPr>
              <a:t>verbreitet</a:t>
            </a:r>
            <a:r>
              <a:rPr lang="pl-PL" sz="2800" b="1" i="0" cap="none" dirty="0">
                <a:solidFill>
                  <a:srgbClr val="202124"/>
                </a:solidFill>
                <a:effectLst/>
              </a:rPr>
              <a:t> </a:t>
            </a:r>
            <a:r>
              <a:rPr lang="pl-PL" sz="2800" b="1" i="0" cap="none" dirty="0" err="1">
                <a:solidFill>
                  <a:srgbClr val="202124"/>
                </a:solidFill>
                <a:effectLst/>
              </a:rPr>
              <a:t>ist</a:t>
            </a:r>
            <a:r>
              <a:rPr lang="pl-PL" sz="2800" b="1" cap="none" dirty="0">
                <a:solidFill>
                  <a:srgbClr val="202124"/>
                </a:solidFill>
              </a:rPr>
              <a:t>, </a:t>
            </a:r>
            <a:r>
              <a:rPr lang="pl-PL" sz="2800" b="1" cap="none" dirty="0" err="1">
                <a:solidFill>
                  <a:srgbClr val="202124"/>
                </a:solidFill>
              </a:rPr>
              <a:t>dann</a:t>
            </a:r>
            <a:r>
              <a:rPr lang="pl-PL" sz="2800" b="1" cap="none" dirty="0">
                <a:solidFill>
                  <a:srgbClr val="202124"/>
                </a:solidFill>
              </a:rPr>
              <a:t> kann </a:t>
            </a:r>
            <a:r>
              <a:rPr lang="pl-PL" sz="2800" b="1" cap="none" dirty="0" err="1">
                <a:solidFill>
                  <a:srgbClr val="202124"/>
                </a:solidFill>
              </a:rPr>
              <a:t>man</a:t>
            </a:r>
            <a:r>
              <a:rPr lang="pl-PL" sz="2800" b="1" cap="none" dirty="0">
                <a:solidFill>
                  <a:srgbClr val="202124"/>
                </a:solidFill>
              </a:rPr>
              <a:t> es   </a:t>
            </a:r>
            <a:r>
              <a:rPr lang="pl-PL" sz="2800" b="1" cap="none" dirty="0" err="1">
                <a:solidFill>
                  <a:srgbClr val="333333"/>
                </a:solidFill>
              </a:rPr>
              <a:t>auf</a:t>
            </a:r>
            <a:r>
              <a:rPr lang="pl-PL" sz="2800" b="1" cap="none" dirty="0">
                <a:solidFill>
                  <a:srgbClr val="333333"/>
                </a:solidFill>
              </a:rPr>
              <a:t> jeden S… </a:t>
            </a:r>
            <a:r>
              <a:rPr lang="pl-PL" sz="2800" b="1" cap="none" dirty="0" err="1">
                <a:solidFill>
                  <a:srgbClr val="333333"/>
                </a:solidFill>
              </a:rPr>
              <a:t>und</a:t>
            </a:r>
            <a:r>
              <a:rPr lang="pl-PL" sz="2800" b="1" cap="none" dirty="0">
                <a:solidFill>
                  <a:srgbClr val="333333"/>
                </a:solidFill>
              </a:rPr>
              <a:t> T… </a:t>
            </a:r>
            <a:r>
              <a:rPr lang="pl-PL" sz="2800" b="1" cap="none" dirty="0" err="1">
                <a:solidFill>
                  <a:srgbClr val="333333"/>
                </a:solidFill>
              </a:rPr>
              <a:t>treffen</a:t>
            </a:r>
            <a:r>
              <a:rPr lang="pl-PL" sz="2800" b="1" cap="none" dirty="0">
                <a:solidFill>
                  <a:srgbClr val="333333"/>
                </a:solidFill>
              </a:rPr>
              <a:t>.</a:t>
            </a:r>
            <a:br>
              <a:rPr lang="pl-PL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pl-PL" dirty="0"/>
            </a:br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3AADA367-14AE-D442-80C7-073B91E0F420}"/>
              </a:ext>
            </a:extLst>
          </p:cNvPr>
          <p:cNvSpPr txBox="1"/>
          <p:nvPr/>
        </p:nvSpPr>
        <p:spPr>
          <a:xfrm>
            <a:off x="1819613" y="3224284"/>
            <a:ext cx="63295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400" dirty="0"/>
          </a:p>
          <a:p>
            <a:r>
              <a:rPr lang="pl-PL" sz="2400" dirty="0" err="1"/>
              <a:t>Die</a:t>
            </a:r>
            <a:r>
              <a:rPr lang="pl-PL" sz="2400" dirty="0"/>
              <a:t> </a:t>
            </a:r>
            <a:r>
              <a:rPr lang="pl-PL" sz="2400" dirty="0" err="1"/>
              <a:t>korrekte</a:t>
            </a:r>
            <a:r>
              <a:rPr lang="pl-PL" sz="2400" dirty="0"/>
              <a:t> </a:t>
            </a:r>
            <a:r>
              <a:rPr lang="pl-PL" sz="2400" dirty="0" err="1"/>
              <a:t>Ergänzung</a:t>
            </a:r>
            <a:r>
              <a:rPr lang="pl-PL" sz="2400" dirty="0"/>
              <a:t> </a:t>
            </a:r>
            <a:r>
              <a:rPr lang="pl-PL" sz="2400" dirty="0" err="1"/>
              <a:t>ist</a:t>
            </a:r>
            <a:r>
              <a:rPr lang="pl-PL" sz="2400" dirty="0"/>
              <a:t>:</a:t>
            </a:r>
          </a:p>
          <a:p>
            <a:pPr marL="342900" indent="-342900">
              <a:buFontTx/>
              <a:buAutoNum type="alphaLcParenR"/>
            </a:pPr>
            <a:r>
              <a:rPr lang="pl-PL" sz="2400" dirty="0" err="1"/>
              <a:t>Schritt</a:t>
            </a:r>
            <a:r>
              <a:rPr lang="pl-PL" sz="2400" dirty="0"/>
              <a:t> </a:t>
            </a:r>
            <a:r>
              <a:rPr lang="pl-PL" sz="2400" dirty="0" err="1"/>
              <a:t>und</a:t>
            </a:r>
            <a:r>
              <a:rPr lang="pl-PL" sz="2400" dirty="0"/>
              <a:t> Tritt</a:t>
            </a:r>
          </a:p>
          <a:p>
            <a:pPr marL="342900" indent="-342900">
              <a:buAutoNum type="alphaLcParenR"/>
            </a:pPr>
            <a:r>
              <a:rPr lang="pl-PL" sz="2400" dirty="0" err="1"/>
              <a:t>Schuh</a:t>
            </a:r>
            <a:r>
              <a:rPr lang="pl-PL" sz="2400" dirty="0"/>
              <a:t> </a:t>
            </a:r>
            <a:r>
              <a:rPr lang="pl-PL" sz="2400" dirty="0" err="1"/>
              <a:t>und</a:t>
            </a:r>
            <a:r>
              <a:rPr lang="pl-PL" sz="2400" dirty="0"/>
              <a:t> Tor</a:t>
            </a:r>
          </a:p>
          <a:p>
            <a:pPr marL="342900" indent="-342900">
              <a:buAutoNum type="alphaLcParenR"/>
            </a:pPr>
            <a:r>
              <a:rPr lang="pl-PL" sz="2400" dirty="0" err="1"/>
              <a:t>Schritt</a:t>
            </a:r>
            <a:r>
              <a:rPr lang="pl-PL" sz="2400" dirty="0"/>
              <a:t> </a:t>
            </a:r>
            <a:r>
              <a:rPr lang="pl-PL" sz="2400" dirty="0" err="1"/>
              <a:t>und</a:t>
            </a:r>
            <a:r>
              <a:rPr lang="pl-PL" sz="2400" dirty="0"/>
              <a:t> Takt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0C0212D1-0A0E-2540-9A4F-FB7405F76191}"/>
              </a:ext>
            </a:extLst>
          </p:cNvPr>
          <p:cNvSpPr txBox="1"/>
          <p:nvPr/>
        </p:nvSpPr>
        <p:spPr>
          <a:xfrm>
            <a:off x="1034143" y="272143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6.</a:t>
            </a:r>
          </a:p>
        </p:txBody>
      </p:sp>
      <p:pic>
        <p:nvPicPr>
          <p:cNvPr id="1026" name="Picture 2" descr="Ab sofort auf Schritt und Tritt gehen zwei kleine Füße mit:-) - Tulln">
            <a:extLst>
              <a:ext uri="{FF2B5EF4-FFF2-40B4-BE49-F238E27FC236}">
                <a16:creationId xmlns:a16="http://schemas.microsoft.com/office/drawing/2014/main" id="{6D0737E3-B61E-9183-2A1F-D6464AD6BE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7662" y="3158970"/>
            <a:ext cx="3054725" cy="1938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1422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D1C25D-44E1-E744-8A75-401A5ED8E8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8169" y="1870072"/>
            <a:ext cx="9136795" cy="1677681"/>
          </a:xfrm>
        </p:spPr>
        <p:txBody>
          <a:bodyPr/>
          <a:lstStyle/>
          <a:p>
            <a:pPr algn="l" fontAlgn="base"/>
            <a:br>
              <a:rPr lang="pl-PL" sz="4800" dirty="0"/>
            </a:br>
            <a:r>
              <a:rPr lang="pl-PL" sz="3200" b="1" cap="none" dirty="0" err="1"/>
              <a:t>Wenn</a:t>
            </a:r>
            <a:r>
              <a:rPr lang="pl-PL" sz="3200" b="1" cap="none" dirty="0"/>
              <a:t> </a:t>
            </a:r>
            <a:r>
              <a:rPr lang="pl-PL" sz="3200" b="1" cap="none" dirty="0" err="1"/>
              <a:t>du</a:t>
            </a:r>
            <a:r>
              <a:rPr lang="pl-PL" sz="3200" b="1" cap="none" dirty="0"/>
              <a:t> </a:t>
            </a:r>
            <a:r>
              <a:rPr lang="pl-PL" sz="3200" b="1" cap="none" dirty="0" err="1"/>
              <a:t>etwas</a:t>
            </a:r>
            <a:r>
              <a:rPr lang="pl-PL" sz="3200" b="1" cap="none" dirty="0"/>
              <a:t> </a:t>
            </a:r>
            <a:r>
              <a:rPr lang="pl-PL" sz="3200" b="1" cap="none" dirty="0" err="1"/>
              <a:t>definitiv</a:t>
            </a:r>
            <a:r>
              <a:rPr lang="pl-PL" sz="3200" b="1" cap="none" dirty="0"/>
              <a:t> </a:t>
            </a:r>
            <a:r>
              <a:rPr lang="pl-PL" sz="3200" b="1" cap="none" dirty="0" err="1"/>
              <a:t>beendest</a:t>
            </a:r>
            <a:r>
              <a:rPr lang="pl-PL" sz="3200" b="1" cap="none" dirty="0"/>
              <a:t>, </a:t>
            </a:r>
            <a:r>
              <a:rPr lang="pl-PL" sz="3200" b="1" cap="none" dirty="0" err="1"/>
              <a:t>dann</a:t>
            </a:r>
            <a:r>
              <a:rPr lang="pl-PL" sz="3200" b="1" cap="none" dirty="0"/>
              <a:t> </a:t>
            </a:r>
            <a:r>
              <a:rPr lang="pl-PL" sz="3200" b="1" cap="none" dirty="0" err="1"/>
              <a:t>ist</a:t>
            </a:r>
            <a:r>
              <a:rPr lang="pl-PL" sz="3200" b="1" cap="none" dirty="0"/>
              <a:t> </a:t>
            </a:r>
            <a:r>
              <a:rPr lang="pl-PL" sz="3200" b="1" cap="none" dirty="0" err="1"/>
              <a:t>die</a:t>
            </a:r>
            <a:r>
              <a:rPr lang="pl-PL" sz="3200" b="1" cap="none" dirty="0"/>
              <a:t> </a:t>
            </a:r>
            <a:r>
              <a:rPr lang="pl-PL" sz="3200" b="1" cap="none" dirty="0" err="1"/>
              <a:t>Sache</a:t>
            </a:r>
            <a:r>
              <a:rPr lang="pl-PL" sz="3200" b="1" cap="none" dirty="0"/>
              <a:t> a… </a:t>
            </a:r>
            <a:r>
              <a:rPr lang="pl-PL" sz="3200" b="1" cap="none" dirty="0" err="1"/>
              <a:t>und</a:t>
            </a:r>
            <a:r>
              <a:rPr lang="pl-PL" sz="3200" b="1" cap="none" dirty="0"/>
              <a:t> v… . </a:t>
            </a:r>
            <a:br>
              <a:rPr lang="pl-PL" sz="4800" dirty="0"/>
            </a:br>
            <a:endParaRPr lang="pl-PL" sz="4800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3AADA367-14AE-D442-80C7-073B91E0F420}"/>
              </a:ext>
            </a:extLst>
          </p:cNvPr>
          <p:cNvSpPr txBox="1"/>
          <p:nvPr/>
        </p:nvSpPr>
        <p:spPr>
          <a:xfrm>
            <a:off x="1618169" y="3547753"/>
            <a:ext cx="6329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err="1"/>
              <a:t>Die</a:t>
            </a:r>
            <a:r>
              <a:rPr lang="pl-PL" sz="2400" dirty="0"/>
              <a:t> </a:t>
            </a:r>
            <a:r>
              <a:rPr lang="pl-PL" sz="2400" dirty="0" err="1"/>
              <a:t>korrekte</a:t>
            </a:r>
            <a:r>
              <a:rPr lang="pl-PL" sz="2400" dirty="0"/>
              <a:t> </a:t>
            </a:r>
            <a:r>
              <a:rPr lang="pl-PL" sz="2400" dirty="0" err="1"/>
              <a:t>Ergänzung</a:t>
            </a:r>
            <a:r>
              <a:rPr lang="pl-PL" sz="2400" dirty="0"/>
              <a:t> </a:t>
            </a:r>
            <a:r>
              <a:rPr lang="pl-PL" sz="2400" dirty="0" err="1"/>
              <a:t>ist</a:t>
            </a:r>
            <a:r>
              <a:rPr lang="pl-PL" sz="2400" dirty="0"/>
              <a:t>:</a:t>
            </a:r>
          </a:p>
          <a:p>
            <a:pPr marL="342900" indent="-342900">
              <a:buAutoNum type="alphaLcParenR"/>
            </a:pPr>
            <a:r>
              <a:rPr lang="pl-PL" sz="2400" dirty="0" err="1"/>
              <a:t>an</a:t>
            </a:r>
            <a:r>
              <a:rPr lang="pl-PL" sz="2400" dirty="0"/>
              <a:t> </a:t>
            </a:r>
            <a:r>
              <a:rPr lang="pl-PL" sz="2400" dirty="0" err="1"/>
              <a:t>und</a:t>
            </a:r>
            <a:r>
              <a:rPr lang="pl-PL" sz="2400" dirty="0"/>
              <a:t> </a:t>
            </a:r>
            <a:r>
              <a:rPr lang="pl-PL" sz="2400" dirty="0" err="1"/>
              <a:t>vorbei</a:t>
            </a:r>
            <a:endParaRPr lang="pl-PL" sz="2400" dirty="0"/>
          </a:p>
          <a:p>
            <a:pPr marL="342900" indent="-342900">
              <a:buAutoNum type="alphaLcParenR"/>
            </a:pPr>
            <a:r>
              <a:rPr lang="pl-PL" sz="2400" dirty="0" err="1"/>
              <a:t>aus</a:t>
            </a:r>
            <a:r>
              <a:rPr lang="pl-PL" sz="2400" dirty="0"/>
              <a:t> </a:t>
            </a:r>
            <a:r>
              <a:rPr lang="pl-PL" sz="2400" dirty="0" err="1"/>
              <a:t>und</a:t>
            </a:r>
            <a:r>
              <a:rPr lang="pl-PL" sz="2400" dirty="0"/>
              <a:t> </a:t>
            </a:r>
            <a:r>
              <a:rPr lang="pl-PL" sz="2400" dirty="0" err="1"/>
              <a:t>voll</a:t>
            </a:r>
            <a:endParaRPr lang="pl-PL" sz="2400" dirty="0"/>
          </a:p>
          <a:p>
            <a:pPr marL="342900" indent="-342900">
              <a:buAutoNum type="alphaLcParenR"/>
            </a:pPr>
            <a:r>
              <a:rPr lang="pl-PL" sz="2400" dirty="0" err="1"/>
              <a:t>aus</a:t>
            </a:r>
            <a:r>
              <a:rPr lang="pl-PL" sz="2400" dirty="0"/>
              <a:t> </a:t>
            </a:r>
            <a:r>
              <a:rPr lang="pl-PL" sz="2400" dirty="0" err="1"/>
              <a:t>und</a:t>
            </a:r>
            <a:r>
              <a:rPr lang="pl-PL" sz="2400" dirty="0"/>
              <a:t> </a:t>
            </a:r>
            <a:r>
              <a:rPr lang="pl-PL" sz="2400" dirty="0" err="1"/>
              <a:t>vorbei</a:t>
            </a:r>
            <a:endParaRPr lang="pl-PL" sz="2400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0C0212D1-0A0E-2540-9A4F-FB7405F76191}"/>
              </a:ext>
            </a:extLst>
          </p:cNvPr>
          <p:cNvSpPr txBox="1"/>
          <p:nvPr/>
        </p:nvSpPr>
        <p:spPr>
          <a:xfrm>
            <a:off x="1034143" y="272143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5.</a:t>
            </a:r>
          </a:p>
        </p:txBody>
      </p:sp>
      <p:pic>
        <p:nvPicPr>
          <p:cNvPr id="1026" name="Picture 2" descr="ende, livorno, Livorno - Audio Guide at guidemate">
            <a:extLst>
              <a:ext uri="{FF2B5EF4-FFF2-40B4-BE49-F238E27FC236}">
                <a16:creationId xmlns:a16="http://schemas.microsoft.com/office/drawing/2014/main" id="{9F14705D-469A-9611-E44E-E16E2B8665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6739" y="3105502"/>
            <a:ext cx="2874159" cy="2011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E924CC6C-A7CA-244C-5942-BCA29AC9D06B}"/>
              </a:ext>
            </a:extLst>
          </p:cNvPr>
          <p:cNvSpPr txBox="1"/>
          <p:nvPr/>
        </p:nvSpPr>
        <p:spPr>
          <a:xfrm>
            <a:off x="5849255" y="1346852"/>
            <a:ext cx="4934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/>
              <a:t>6.</a:t>
            </a:r>
          </a:p>
        </p:txBody>
      </p:sp>
    </p:spTree>
    <p:extLst>
      <p:ext uri="{BB962C8B-B14F-4D97-AF65-F5344CB8AC3E}">
        <p14:creationId xmlns:p14="http://schemas.microsoft.com/office/powerpoint/2010/main" val="23814141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dło">
  <a:themeElements>
    <a:clrScheme name="Mydło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Mydło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ydł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{899B4F45-BE69-5540-AE7F-7B766DE58093}tf10001067</Template>
  <TotalTime>8729</TotalTime>
  <Words>346</Words>
  <Application>Microsoft Macintosh PowerPoint</Application>
  <PresentationFormat>Panoramiczny</PresentationFormat>
  <Paragraphs>54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4" baseType="lpstr">
      <vt:lpstr>Calibri</vt:lpstr>
      <vt:lpstr>Century Gothic</vt:lpstr>
      <vt:lpstr>Garamond</vt:lpstr>
      <vt:lpstr>Helvetica Neue</vt:lpstr>
      <vt:lpstr>Jost</vt:lpstr>
      <vt:lpstr>Mydło</vt:lpstr>
      <vt:lpstr>ZWILLINGSFORMELN</vt:lpstr>
      <vt:lpstr>Wie ist die korrekte Ergänzung für die Zwillingsformel? </vt:lpstr>
      <vt:lpstr>      1.  Echte Freunde gehen gemeinsam durch d… und d….       </vt:lpstr>
      <vt:lpstr>  Die Untersuchungen sollen auf diese A.. und W.. durchgeführt werden.    </vt:lpstr>
      <vt:lpstr>Wenn man eine Sache erfolgreich abschließt, bringt man es unter D… und F... .</vt:lpstr>
      <vt:lpstr>            Die beiden lieben sich und wollen  für i… und … zusammen bleiben.    </vt:lpstr>
      <vt:lpstr> 5.  Wenn etwas überall verbreitet ist, dann kann man es   auf jeden S… und T… treffen.  </vt:lpstr>
      <vt:lpstr> Wenn du etwas definitiv beendest, dann ist die Sache a… und v… 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Maja Rakiewicz</dc:creator>
  <cp:lastModifiedBy>Maja Rakiewicz</cp:lastModifiedBy>
  <cp:revision>51</cp:revision>
  <dcterms:created xsi:type="dcterms:W3CDTF">2021-02-02T12:21:46Z</dcterms:created>
  <dcterms:modified xsi:type="dcterms:W3CDTF">2022-12-07T21:15:27Z</dcterms:modified>
</cp:coreProperties>
</file>