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8" r:id="rId5"/>
    <p:sldId id="271" r:id="rId6"/>
    <p:sldId id="272" r:id="rId7"/>
    <p:sldId id="273" r:id="rId8"/>
    <p:sldId id="274" r:id="rId9"/>
    <p:sldId id="275" r:id="rId10"/>
    <p:sldId id="277" r:id="rId11"/>
    <p:sldId id="278" r:id="rId12"/>
  </p:sldIdLst>
  <p:sldSz cx="19799300" cy="11879263"/>
  <p:notesSz cx="6858000" cy="9144000"/>
  <p:defaultTextStyle>
    <a:defPPr>
      <a:defRPr lang="pl-PL"/>
    </a:defPPr>
    <a:lvl1pPr marL="0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1pPr>
    <a:lvl2pPr marL="760278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2pPr>
    <a:lvl3pPr marL="1520556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3pPr>
    <a:lvl4pPr marL="2280834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4pPr>
    <a:lvl5pPr marL="3041112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5pPr>
    <a:lvl6pPr marL="3801389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6pPr>
    <a:lvl7pPr marL="4561667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7pPr>
    <a:lvl8pPr marL="5321945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8pPr>
    <a:lvl9pPr marL="6082223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210" y="474"/>
      </p:cViewPr>
      <p:guideLst>
        <p:guide orient="horz" pos="3741"/>
        <p:guide pos="6236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13CE11-40F9-401C-884E-E73BDBBE3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913" y="1944130"/>
            <a:ext cx="14849475" cy="41357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667F05A8-187F-49AA-AE8C-C8B08ABE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913" y="6239364"/>
            <a:ext cx="14849475" cy="28680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6231C3F-E58B-4AAC-8977-9AD51D31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14BE71B-F255-45FA-8375-75E5ECC2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FE233C2-B8A2-4B45-9690-EE620DD0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013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C53F18-C8A8-44CB-A074-78306838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27AC477-274E-4264-A7DD-EFF7C3884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B861B3F-72B4-4EBE-A41C-EF1B02D6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7D3D427-DF2B-4123-9C7E-4527CA45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FA9E47D-C855-476C-BC7E-39D2A597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1306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7EF03569-73AC-4C50-BF71-61E2CC15A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168874" y="632461"/>
            <a:ext cx="4269224" cy="1006712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9A27975-A9FC-49B9-8E45-EAA3A4F06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61202" y="632461"/>
            <a:ext cx="12560181" cy="1006712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6821BAC-8218-443E-A0C7-AE95D96D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2CF8A20-B250-4E8E-809F-EC3322CF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F715E94-C692-4BB3-BA69-D7AB5765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045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C6F3876-FD7A-4113-B55B-9D03EE1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8A9EBB-ADD4-4A5A-A840-D4DDB38F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F100EDB-27FA-413B-A68B-75F3E5EC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1CF6780-9303-47EC-AEF7-5CF46778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388CBE4-34FB-46E3-B8D5-EC1E6DB0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709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1F90BE-482F-4E5F-9979-9224B672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90" y="2961568"/>
            <a:ext cx="17076896" cy="49414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20F986F-8E9A-48F0-B544-3979E7DB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890" y="7949758"/>
            <a:ext cx="17076896" cy="2598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090AE8B-EF8D-4AC3-9672-066C6372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D828A3D-1A52-405A-8EC0-D52F4174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13555C7-EC99-417D-8B0C-CC6F438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4256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810C48-4DF5-4685-BE22-0215825C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4773CD5-A3EF-465B-8C68-B44C0D38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1202" y="3162304"/>
            <a:ext cx="8414703" cy="7537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65EDEE3-DDFF-4A83-A900-E83E8696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23395" y="3162304"/>
            <a:ext cx="8414703" cy="7537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1871922-0495-4C40-8258-D36E2615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231FAB9-EA8D-4ACD-A30B-85017436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89C3B16-0543-4A2D-A226-7298DDC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062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02CE03-6162-479D-8B28-2734C9E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1" y="632462"/>
            <a:ext cx="17076896" cy="229610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B6A2352-6CA8-409A-9BD8-C2355680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782" y="2912070"/>
            <a:ext cx="8376031" cy="14271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C2678C1-436D-40BC-9860-1B53D994E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3782" y="4339231"/>
            <a:ext cx="8376031" cy="63823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DC273AE0-8FF8-43A9-A7DD-1E3C58E8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23396" y="2912070"/>
            <a:ext cx="8417281" cy="14271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7E030406-AF59-495E-9B84-7E852193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23396" y="4339231"/>
            <a:ext cx="8417281" cy="63823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48DEDFA-F841-4C50-B08E-95B109C3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A35A1252-0C02-4DF1-B5B1-810D6233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8A8E863F-2909-487A-9B2F-3340743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5762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F382F3-3B56-45D8-B4D5-00D82D36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4B4F0E1-9600-4155-9E23-1DFFDD1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46857103-FC54-4ADD-BDE1-50CD75AD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56E50E4F-1CEC-4204-8C9E-F64406FC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5378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875DC266-F1B6-4BF7-A308-5EED52C9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70EA4CB2-73BF-485A-9FE0-78E1E6FE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6FB8C515-674A-40DD-9BF7-7906683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544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B42E75-1684-4D22-8BA9-42EC2B4D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2" y="791951"/>
            <a:ext cx="6385789" cy="2771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0DA93DC-E8C2-409F-86B0-473CCA55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281" y="1710395"/>
            <a:ext cx="10023396" cy="84419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FA33AC4A-06B8-4855-BDF4-803F5AF6B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782" y="3563779"/>
            <a:ext cx="6385789" cy="6602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C8F11463-BD8A-4955-A1A4-2475D8EF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868482A-E048-4A47-B9E8-F2D7A1EA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91136E6-7CAF-4317-8A29-44E0495D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858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BC81F2-D014-4524-AD7B-676D4A31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2" y="791951"/>
            <a:ext cx="6385789" cy="2771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29D3BCD4-2107-4A74-B90B-F617F688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17281" y="1710395"/>
            <a:ext cx="10023396" cy="8441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1589E49-4423-4FB5-BC73-50A837A1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782" y="3563779"/>
            <a:ext cx="6385789" cy="6602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D8E63B8-847D-49FB-95D5-6A7C153A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C115F8B-425B-4B74-A82E-F04B85BC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B80422C-BE9A-4409-A8C0-250D976A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2225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3D78AFCF-CDF4-4160-BF46-54FCA852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02" y="632462"/>
            <a:ext cx="17076896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05666AD-0AB9-4E6F-8984-B8D1F1C24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202" y="3162304"/>
            <a:ext cx="17076896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43FB16C-2899-412B-BBF8-B0F8D99DB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1202" y="11010318"/>
            <a:ext cx="4454843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C35C-3241-4A39-A6F8-1DA7DC795C94}" type="datetimeFigureOut">
              <a:rPr lang="pl-PL" smtClean="0"/>
              <a:pPr/>
              <a:t>2023-03-27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E4AD392-A0CB-41A6-B94F-69439434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8518" y="11010318"/>
            <a:ext cx="668226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C0847B5-3E4D-4963-B154-2289939AE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83255" y="11010318"/>
            <a:ext cx="4454843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261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budner@put.poznan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budner@put.poznan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Battle_of_Waterlo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499CB3E-367F-476B-9391-365BB98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E401287E-73F7-4A49-85DF-4B7F53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9600" dirty="0" smtClean="0"/>
          </a:p>
          <a:p>
            <a:pPr marL="0" indent="0" algn="ctr">
              <a:buNone/>
            </a:pPr>
            <a:endParaRPr lang="pl-PL" sz="9600" dirty="0"/>
          </a:p>
          <a:p>
            <a:pPr marL="0" indent="0" algn="ctr">
              <a:buNone/>
            </a:pPr>
            <a:endParaRPr lang="pl-PL" sz="9600" dirty="0" smtClean="0"/>
          </a:p>
          <a:p>
            <a:pPr marL="0" indent="0" algn="ctr">
              <a:buNone/>
            </a:pPr>
            <a:endParaRPr lang="pl-PL" sz="9600" dirty="0"/>
          </a:p>
          <a:p>
            <a:pPr marL="0" indent="0" algn="ctr">
              <a:buNone/>
            </a:pPr>
            <a:endParaRPr lang="pl-PL" sz="9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9600" b="1" dirty="0" smtClean="0">
                <a:solidFill>
                  <a:srgbClr val="002060"/>
                </a:solidFill>
              </a:rPr>
              <a:t>Aristocracy and pop culture</a:t>
            </a:r>
            <a:endParaRPr lang="pl-PL" sz="9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39" y="2016147"/>
            <a:ext cx="6817097" cy="545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112" y="3957638"/>
            <a:ext cx="3686175" cy="51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6" y="3785546"/>
            <a:ext cx="4187391" cy="52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57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pl-PL" sz="7200" b="1" dirty="0" smtClean="0">
                <a:solidFill>
                  <a:srgbClr val="0070C0"/>
                </a:solidFill>
              </a:rPr>
              <a:t>McDonald’s </a:t>
            </a:r>
          </a:p>
          <a:p>
            <a:pPr marL="0" indent="0">
              <a:buNone/>
            </a:pPr>
            <a:endParaRPr lang="pl-PL" sz="4400" dirty="0" smtClean="0"/>
          </a:p>
          <a:p>
            <a:pPr marL="0" indent="0"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10. </a:t>
            </a:r>
            <a:r>
              <a:rPr lang="pl-PL" sz="5400" b="1" dirty="0" smtClean="0"/>
              <a:t>was </a:t>
            </a:r>
            <a:r>
              <a:rPr lang="pl-PL" sz="5400" b="1" dirty="0" err="1" smtClean="0"/>
              <a:t>established</a:t>
            </a:r>
            <a:r>
              <a:rPr lang="pl-PL" sz="5400" b="1" dirty="0" smtClean="0"/>
              <a:t> by Sir Ronald McDonald</a:t>
            </a:r>
          </a:p>
          <a:p>
            <a:pPr marL="0" indent="0" algn="ctr">
              <a:buNone/>
            </a:pPr>
            <a:r>
              <a:rPr lang="pl-PL" sz="4400" dirty="0" smtClean="0"/>
              <a:t>the </a:t>
            </a:r>
            <a:r>
              <a:rPr lang="pl-PL" sz="4400" dirty="0" err="1" smtClean="0"/>
              <a:t>rich</a:t>
            </a:r>
            <a:r>
              <a:rPr lang="pl-PL" sz="4400" dirty="0" smtClean="0"/>
              <a:t> </a:t>
            </a:r>
            <a:r>
              <a:rPr lang="pl-PL" sz="4400" dirty="0" err="1" smtClean="0"/>
              <a:t>member</a:t>
            </a:r>
            <a:r>
              <a:rPr lang="pl-PL" sz="4400" dirty="0" smtClean="0"/>
              <a:t> of one of </a:t>
            </a:r>
          </a:p>
          <a:p>
            <a:pPr marL="0" indent="0" algn="ctr">
              <a:buNone/>
            </a:pPr>
            <a:r>
              <a:rPr lang="pl-PL" sz="4400" dirty="0" smtClean="0"/>
              <a:t>the oldest Scottish clans</a:t>
            </a:r>
          </a:p>
          <a:p>
            <a:pPr marL="0" indent="0" algn="ctr">
              <a:buNone/>
            </a:pPr>
            <a:r>
              <a:rPr lang="pl-PL" sz="4400" dirty="0" smtClean="0"/>
              <a:t> </a:t>
            </a:r>
            <a:r>
              <a:rPr lang="pl-PL" sz="4400" dirty="0" err="1" smtClean="0"/>
              <a:t>called</a:t>
            </a:r>
            <a:r>
              <a:rPr lang="pl-PL" sz="4400" dirty="0" smtClean="0"/>
              <a:t> </a:t>
            </a:r>
            <a:r>
              <a:rPr lang="pl-PL" sz="4400" b="1" i="1" dirty="0" err="1" smtClean="0"/>
              <a:t>Lords</a:t>
            </a:r>
            <a:r>
              <a:rPr lang="pl-PL" sz="4400" b="1" i="1" dirty="0" smtClean="0"/>
              <a:t> of the </a:t>
            </a:r>
            <a:r>
              <a:rPr lang="pl-PL" sz="4400" b="1" i="1" dirty="0" err="1"/>
              <a:t>I</a:t>
            </a:r>
            <a:r>
              <a:rPr lang="pl-PL" sz="4400" b="1" i="1" dirty="0" err="1" smtClean="0"/>
              <a:t>sles</a:t>
            </a:r>
            <a:r>
              <a:rPr lang="pl-PL" sz="4400" b="1" i="1" dirty="0" smtClean="0"/>
              <a:t>  </a:t>
            </a:r>
            <a:endParaRPr lang="pl-PL" sz="4400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37" y="4269919"/>
            <a:ext cx="6992718" cy="46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11. </a:t>
            </a:r>
            <a:r>
              <a:rPr lang="pl-PL" sz="5400" b="1" dirty="0" smtClean="0"/>
              <a:t>First use of the word </a:t>
            </a:r>
            <a:r>
              <a:rPr lang="en-US" sz="5400" b="1" dirty="0" smtClean="0"/>
              <a:t>appeared in </a:t>
            </a:r>
            <a:r>
              <a:rPr lang="en-US" sz="5400" b="1" dirty="0"/>
              <a:t>London police-court reports </a:t>
            </a:r>
            <a:r>
              <a:rPr lang="pl-PL" sz="5400" b="1" smtClean="0"/>
              <a:t>in 1894, </a:t>
            </a:r>
            <a:r>
              <a:rPr lang="en-US" sz="5400" b="1" dirty="0" smtClean="0"/>
              <a:t>referring </a:t>
            </a:r>
            <a:r>
              <a:rPr lang="en-US" sz="5400" b="1" dirty="0"/>
              <a:t>to the </a:t>
            </a:r>
            <a:r>
              <a:rPr lang="pl-PL" sz="5400" b="1" dirty="0" smtClean="0"/>
              <a:t>king </a:t>
            </a:r>
            <a:r>
              <a:rPr lang="en-US" sz="5400" b="1" dirty="0" smtClean="0"/>
              <a:t>of </a:t>
            </a:r>
            <a:r>
              <a:rPr lang="en-US" sz="5400" b="1" dirty="0"/>
              <a:t>a gang of youths </a:t>
            </a:r>
            <a:r>
              <a:rPr lang="pl-PL" sz="5400" b="1" dirty="0" smtClean="0"/>
              <a:t>in </a:t>
            </a:r>
            <a:r>
              <a:rPr lang="en-US" sz="5400" b="1" dirty="0" smtClean="0"/>
              <a:t>London</a:t>
            </a:r>
            <a:endParaRPr lang="pl-PL" sz="54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7200" b="1" dirty="0" smtClean="0">
                <a:solidFill>
                  <a:srgbClr val="0070C0"/>
                </a:solidFill>
              </a:rPr>
              <a:t>‘hooligan’</a:t>
            </a:r>
            <a:endParaRPr lang="pl-PL" sz="7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79" y="5509895"/>
            <a:ext cx="8827453" cy="445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499CB3E-367F-476B-9391-365BB98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E401287E-73F7-4A49-85DF-4B7F53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smtClean="0"/>
              <a:t>Konkurs polega na wybraniu poprawnej odpowiedzi na każde z 11 stwierdzeń: T/F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smtClean="0"/>
              <a:t>Wypełnione karty odpowiedzi prosimy wysyłać na adres: </a:t>
            </a:r>
            <a:r>
              <a:rPr lang="pl-PL" sz="3600" b="1" dirty="0" smtClean="0">
                <a:hlinkClick r:id="rId2"/>
              </a:rPr>
              <a:t>barbara.budner@put.poznan.pl</a:t>
            </a:r>
            <a:endParaRPr lang="pl-PL" sz="36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smtClean="0"/>
              <a:t>Data zakończenia konkursu:</a:t>
            </a:r>
            <a:r>
              <a:rPr lang="pl-PL" sz="3600" b="1" dirty="0" smtClean="0">
                <a:solidFill>
                  <a:srgbClr val="FF0000"/>
                </a:solidFill>
              </a:rPr>
              <a:t> 23.04.2023r.</a:t>
            </a:r>
            <a:endParaRPr lang="pl-PL" sz="36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smtClean="0"/>
              <a:t>Wśród autorów poprawnych odpowiedzi </a:t>
            </a:r>
            <a:r>
              <a:rPr lang="pl-PL" sz="3600" b="1" dirty="0" smtClean="0"/>
              <a:t>zostanie rozlosowana nagroda.</a:t>
            </a:r>
            <a:endParaRPr lang="pl-PL" sz="36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smtClean="0"/>
              <a:t>KONKURS PRZEZNACZONY JEST DLA STUDENTÓW PP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rgbClr val="00B050"/>
                </a:solidFill>
              </a:rPr>
              <a:t>ŻYCZYMY POWODZENIA 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689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499CB3E-367F-476B-9391-365BB98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E401287E-73F7-4A49-85DF-4B7F53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l-PL" sz="36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smtClean="0"/>
              <a:t>The</a:t>
            </a:r>
            <a:r>
              <a:rPr lang="en-US" sz="3600" b="1" dirty="0" smtClean="0"/>
              <a:t> </a:t>
            </a:r>
            <a:r>
              <a:rPr lang="pl-PL" sz="3600" b="1" dirty="0"/>
              <a:t>quiz </a:t>
            </a:r>
            <a:r>
              <a:rPr lang="pl-PL" sz="3600" b="1" dirty="0" err="1"/>
              <a:t>is</a:t>
            </a:r>
            <a:r>
              <a:rPr lang="pl-PL" sz="3600" b="1" dirty="0"/>
              <a:t> </a:t>
            </a:r>
            <a:r>
              <a:rPr lang="pl-PL" sz="3600" b="1" dirty="0" err="1"/>
              <a:t>about</a:t>
            </a:r>
            <a:r>
              <a:rPr lang="en-US" sz="3600" b="1" dirty="0"/>
              <a:t> choosing the </a:t>
            </a:r>
            <a:r>
              <a:rPr lang="pl-PL" sz="3600" b="1" dirty="0" smtClean="0"/>
              <a:t>correct </a:t>
            </a:r>
            <a:r>
              <a:rPr lang="en-US" sz="3600" b="1" dirty="0" smtClean="0"/>
              <a:t>answer</a:t>
            </a:r>
            <a:r>
              <a:rPr lang="pl-PL" sz="3600" b="1" dirty="0" smtClean="0"/>
              <a:t> to each of the 11 statements: T/F</a:t>
            </a:r>
            <a:r>
              <a:rPr lang="en-US" sz="3600" b="1" dirty="0" smtClean="0"/>
              <a:t> </a:t>
            </a:r>
            <a:endParaRPr lang="pl-PL" sz="3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 err="1"/>
              <a:t>Send</a:t>
            </a:r>
            <a:r>
              <a:rPr lang="pl-PL" sz="3600" b="1" dirty="0"/>
              <a:t> the c</a:t>
            </a:r>
            <a:r>
              <a:rPr lang="en-US" sz="3600" b="1" dirty="0" err="1"/>
              <a:t>ompleted</a:t>
            </a:r>
            <a:r>
              <a:rPr lang="en-US" sz="3600" b="1" dirty="0"/>
              <a:t> </a:t>
            </a:r>
            <a:r>
              <a:rPr lang="pl-PL" sz="3600" b="1" dirty="0" err="1"/>
              <a:t>answer</a:t>
            </a:r>
            <a:r>
              <a:rPr lang="pl-PL" sz="3600" b="1" dirty="0"/>
              <a:t> </a:t>
            </a:r>
            <a:r>
              <a:rPr lang="en-US" sz="3600" b="1" dirty="0"/>
              <a:t>cards to: </a:t>
            </a:r>
            <a:r>
              <a:rPr lang="pl-PL" sz="3600" b="1" dirty="0" smtClean="0">
                <a:hlinkClick r:id="rId2"/>
              </a:rPr>
              <a:t>barbara.budner@put.poznan.pl</a:t>
            </a:r>
            <a:endParaRPr lang="pl-PL" sz="3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600" b="1" dirty="0"/>
              <a:t>The deadline </a:t>
            </a:r>
            <a:r>
              <a:rPr lang="pl-PL" sz="3600" b="1" dirty="0" err="1"/>
              <a:t>is</a:t>
            </a:r>
            <a:r>
              <a:rPr lang="en-US" sz="3600" b="1" dirty="0"/>
              <a:t>: </a:t>
            </a:r>
            <a:r>
              <a:rPr lang="pl-PL" sz="3600" b="1" dirty="0" smtClean="0">
                <a:solidFill>
                  <a:srgbClr val="FF0000"/>
                </a:solidFill>
              </a:rPr>
              <a:t>23.04.</a:t>
            </a:r>
            <a:r>
              <a:rPr lang="en-US" sz="3600" b="1" dirty="0" smtClean="0">
                <a:solidFill>
                  <a:srgbClr val="FF0000"/>
                </a:solidFill>
              </a:rPr>
              <a:t>202</a:t>
            </a:r>
            <a:r>
              <a:rPr lang="pl-PL" sz="3600" b="1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endParaRPr lang="pl-PL" sz="36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Among the correct answers </a:t>
            </a:r>
            <a:r>
              <a:rPr lang="pl-PL" sz="3600" b="1" dirty="0" smtClean="0"/>
              <a:t>a</a:t>
            </a:r>
            <a:r>
              <a:rPr lang="en-US" sz="3600" b="1" dirty="0" smtClean="0"/>
              <a:t> prize </a:t>
            </a:r>
            <a:r>
              <a:rPr lang="pl-PL" sz="3600" b="1" dirty="0" err="1"/>
              <a:t>will</a:t>
            </a:r>
            <a:r>
              <a:rPr lang="pl-PL" sz="3600" b="1" dirty="0"/>
              <a:t> be </a:t>
            </a:r>
            <a:r>
              <a:rPr lang="en-US" sz="3600" b="1" dirty="0"/>
              <a:t>drawn.</a:t>
            </a:r>
            <a:endParaRPr lang="pl-PL" sz="3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THE </a:t>
            </a:r>
            <a:r>
              <a:rPr lang="pl-PL" sz="3600" b="1" dirty="0"/>
              <a:t>QUIZ</a:t>
            </a:r>
            <a:r>
              <a:rPr lang="en-US" sz="3600" b="1" dirty="0"/>
              <a:t> IS </a:t>
            </a:r>
            <a:r>
              <a:rPr lang="pl-PL" sz="3600" b="1" dirty="0"/>
              <a:t>ONLY </a:t>
            </a:r>
            <a:r>
              <a:rPr lang="en-US" sz="3600" b="1" dirty="0"/>
              <a:t>FOR PUT STUDENTS </a:t>
            </a:r>
            <a:endParaRPr lang="pl-PL" sz="3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B050"/>
                </a:solidFill>
              </a:rPr>
              <a:t>GOOD LUCK!</a:t>
            </a:r>
            <a:endParaRPr lang="pl-PL" sz="3600" b="1" dirty="0">
              <a:solidFill>
                <a:srgbClr val="00B05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689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7200" b="1" dirty="0" smtClean="0">
                <a:solidFill>
                  <a:srgbClr val="0070C0"/>
                </a:solidFill>
              </a:rPr>
              <a:t>Lord </a:t>
            </a:r>
            <a:r>
              <a:rPr lang="pl-PL" sz="7200" b="1" dirty="0" err="1" smtClean="0">
                <a:solidFill>
                  <a:srgbClr val="0070C0"/>
                </a:solidFill>
              </a:rPr>
              <a:t>Sommersby</a:t>
            </a:r>
            <a:r>
              <a:rPr lang="pl-PL" sz="72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6000" dirty="0" err="1" smtClean="0"/>
              <a:t>is</a:t>
            </a:r>
            <a:r>
              <a:rPr lang="pl-PL" sz="6000" dirty="0" smtClean="0"/>
              <a:t> </a:t>
            </a:r>
            <a:r>
              <a:rPr lang="pl-PL" sz="6000" dirty="0" err="1" smtClean="0"/>
              <a:t>famous</a:t>
            </a:r>
            <a:r>
              <a:rPr lang="pl-PL" sz="6000" dirty="0" smtClean="0"/>
              <a:t> for </a:t>
            </a:r>
            <a:r>
              <a:rPr lang="pl-PL" sz="6000" dirty="0" err="1" smtClean="0"/>
              <a:t>throwing</a:t>
            </a:r>
            <a:r>
              <a:rPr lang="pl-PL" sz="6000" dirty="0" smtClean="0"/>
              <a:t> </a:t>
            </a:r>
            <a:r>
              <a:rPr lang="pl-PL" sz="6000" dirty="0" err="1" smtClean="0"/>
              <a:t>incredible</a:t>
            </a:r>
            <a:r>
              <a:rPr lang="pl-PL" sz="6000" dirty="0" smtClean="0"/>
              <a:t> </a:t>
            </a:r>
            <a:r>
              <a:rPr lang="pl-PL" sz="6000" dirty="0" err="1" smtClean="0"/>
              <a:t>parties</a:t>
            </a:r>
            <a:r>
              <a:rPr lang="pl-PL" sz="6000" dirty="0" smtClean="0"/>
              <a:t>. </a:t>
            </a:r>
          </a:p>
          <a:p>
            <a:pPr marL="0" indent="0">
              <a:buNone/>
            </a:pPr>
            <a:endParaRPr lang="pl-PL" sz="6000" dirty="0" smtClean="0"/>
          </a:p>
          <a:p>
            <a:pPr marL="0" indent="0">
              <a:buNone/>
            </a:pPr>
            <a:r>
              <a:rPr lang="pl-PL" sz="6000" b="1" dirty="0" smtClean="0">
                <a:solidFill>
                  <a:srgbClr val="0070C0"/>
                </a:solidFill>
              </a:rPr>
              <a:t>1.</a:t>
            </a:r>
            <a:r>
              <a:rPr lang="pl-PL" sz="6000" b="1" dirty="0"/>
              <a:t>	</a:t>
            </a:r>
            <a:r>
              <a:rPr lang="pl-PL" sz="6000" b="1" dirty="0" smtClean="0"/>
              <a:t>He exists/existed as a real person.</a:t>
            </a:r>
            <a:endParaRPr lang="pl-PL" sz="6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88" y="4429126"/>
            <a:ext cx="7093468" cy="434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17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361203" y="3162304"/>
            <a:ext cx="7609177" cy="7537283"/>
          </a:xfrm>
        </p:spPr>
        <p:txBody>
          <a:bodyPr>
            <a:normAutofit fontScale="85000" lnSpcReduction="20000"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endParaRPr lang="pl-PL" sz="5200" b="1" dirty="0" smtClean="0"/>
          </a:p>
          <a:p>
            <a:pPr marL="0" indent="0">
              <a:buNone/>
            </a:pPr>
            <a:r>
              <a:rPr lang="pl-PL" sz="5200" b="1" dirty="0" smtClean="0"/>
              <a:t>Sir </a:t>
            </a:r>
            <a:r>
              <a:rPr lang="pl-PL" sz="5200" b="1" dirty="0"/>
              <a:t>Elton John</a:t>
            </a:r>
            <a:r>
              <a:rPr lang="en-US" sz="5200" b="1" dirty="0"/>
              <a:t> </a:t>
            </a:r>
            <a:r>
              <a:rPr lang="en-US" sz="4800" dirty="0"/>
              <a:t>was knighted </a:t>
            </a:r>
            <a:endParaRPr lang="pl-PL" sz="4800" dirty="0" smtClean="0"/>
          </a:p>
          <a:p>
            <a:pPr marL="0" indent="0">
              <a:buNone/>
            </a:pPr>
            <a:r>
              <a:rPr lang="pl-PL" sz="4800" dirty="0" smtClean="0"/>
              <a:t>(</a:t>
            </a:r>
            <a:r>
              <a:rPr lang="pl-PL" sz="4800" dirty="0"/>
              <a:t>can use the official </a:t>
            </a:r>
            <a:r>
              <a:rPr lang="pl-PL" sz="4800" dirty="0" smtClean="0"/>
              <a:t>title </a:t>
            </a:r>
            <a:r>
              <a:rPr lang="pl-PL" sz="4800" dirty="0"/>
              <a:t>’Sir’) </a:t>
            </a:r>
            <a:endParaRPr lang="pl-PL" sz="4800" dirty="0" smtClean="0"/>
          </a:p>
          <a:p>
            <a:pPr marL="0" indent="0">
              <a:buNone/>
            </a:pPr>
            <a:r>
              <a:rPr lang="en-US" sz="4800" dirty="0" smtClean="0"/>
              <a:t>by </a:t>
            </a:r>
            <a:r>
              <a:rPr lang="en-US" sz="4800" dirty="0"/>
              <a:t>Queen Elizabeth II </a:t>
            </a:r>
            <a:endParaRPr lang="pl-PL" sz="4800" dirty="0" smtClean="0"/>
          </a:p>
          <a:p>
            <a:pPr marL="0" indent="0">
              <a:buNone/>
            </a:pPr>
            <a:r>
              <a:rPr lang="en-US" sz="4800" dirty="0" smtClean="0"/>
              <a:t>for </a:t>
            </a:r>
            <a:r>
              <a:rPr lang="pl-PL" sz="4800" dirty="0" smtClean="0"/>
              <a:t>his </a:t>
            </a:r>
            <a:r>
              <a:rPr lang="en-US" sz="4800" dirty="0" smtClean="0"/>
              <a:t>services </a:t>
            </a:r>
            <a:r>
              <a:rPr lang="en-US" sz="4800" dirty="0"/>
              <a:t>to music </a:t>
            </a:r>
            <a:r>
              <a:rPr lang="pl-PL" sz="4800" dirty="0"/>
              <a:t>(</a:t>
            </a:r>
            <a:r>
              <a:rPr lang="en-US" sz="4800" dirty="0"/>
              <a:t>in 1998</a:t>
            </a:r>
            <a:r>
              <a:rPr lang="pl-PL" sz="4800" dirty="0"/>
              <a:t>)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9398643" y="3171825"/>
            <a:ext cx="9111324" cy="7527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5800" b="1" dirty="0" smtClean="0">
                <a:solidFill>
                  <a:srgbClr val="0070C0"/>
                </a:solidFill>
              </a:rPr>
              <a:t>2. </a:t>
            </a:r>
            <a:r>
              <a:rPr lang="pl-PL" sz="5800" b="1" dirty="0" err="1" smtClean="0"/>
              <a:t>So</a:t>
            </a:r>
            <a:r>
              <a:rPr lang="pl-PL" sz="5800" b="1" dirty="0" smtClean="0"/>
              <a:t> was </a:t>
            </a:r>
            <a:r>
              <a:rPr lang="pl-PL" sz="5800" b="1" dirty="0" smtClean="0">
                <a:solidFill>
                  <a:srgbClr val="0070C0"/>
                </a:solidFill>
              </a:rPr>
              <a:t>Sir Paul </a:t>
            </a:r>
            <a:r>
              <a:rPr lang="pl-PL" sz="5800" b="1" dirty="0" err="1" smtClean="0">
                <a:solidFill>
                  <a:srgbClr val="0070C0"/>
                </a:solidFill>
              </a:rPr>
              <a:t>McCartney</a:t>
            </a:r>
            <a:r>
              <a:rPr lang="pl-PL" sz="5800" b="1" dirty="0">
                <a:solidFill>
                  <a:srgbClr val="0070C0"/>
                </a:solidFill>
              </a:rPr>
              <a:t> </a:t>
            </a:r>
            <a:r>
              <a:rPr lang="pl-PL" sz="5800" b="1" dirty="0" smtClean="0"/>
              <a:t>(</a:t>
            </a:r>
            <a:r>
              <a:rPr lang="pl-PL" sz="5800" b="1" dirty="0" err="1" smtClean="0"/>
              <a:t>member</a:t>
            </a:r>
            <a:r>
              <a:rPr lang="pl-PL" sz="5800" b="1" dirty="0" smtClean="0"/>
              <a:t> of the Beatles)</a:t>
            </a:r>
          </a:p>
          <a:p>
            <a:pPr marL="0" indent="0">
              <a:buNone/>
            </a:pPr>
            <a:endParaRPr lang="pl-PL" sz="4400" b="1" dirty="0"/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endParaRPr lang="pl-PL" sz="4400" b="1" dirty="0"/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endParaRPr lang="pl-PL" sz="4400" b="1" dirty="0"/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endParaRPr lang="pl-PL" sz="5200" b="1" dirty="0" smtClean="0"/>
          </a:p>
          <a:p>
            <a:pPr marL="0" indent="0">
              <a:buNone/>
            </a:pPr>
            <a:r>
              <a:rPr lang="pl-PL" sz="5800" b="1" dirty="0" smtClean="0">
                <a:solidFill>
                  <a:srgbClr val="0070C0"/>
                </a:solidFill>
              </a:rPr>
              <a:t>3. </a:t>
            </a:r>
            <a:r>
              <a:rPr lang="pl-PL" sz="5800" b="1" dirty="0" err="1" smtClean="0"/>
              <a:t>So</a:t>
            </a:r>
            <a:r>
              <a:rPr lang="pl-PL" sz="5800" b="1" dirty="0" smtClean="0"/>
              <a:t> was </a:t>
            </a:r>
            <a:r>
              <a:rPr lang="pl-PL" sz="5800" b="1" dirty="0" smtClean="0">
                <a:solidFill>
                  <a:srgbClr val="0070C0"/>
                </a:solidFill>
              </a:rPr>
              <a:t>Lady </a:t>
            </a:r>
            <a:r>
              <a:rPr lang="pl-PL" sz="5800" b="1" dirty="0" err="1" smtClean="0">
                <a:solidFill>
                  <a:srgbClr val="0070C0"/>
                </a:solidFill>
              </a:rPr>
              <a:t>Gaga</a:t>
            </a:r>
            <a:endParaRPr lang="pl-PL" sz="5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33" y="3637364"/>
            <a:ext cx="4706977" cy="392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22" y="4907666"/>
            <a:ext cx="3935624" cy="393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87" r="7293"/>
          <a:stretch/>
        </p:blipFill>
        <p:spPr bwMode="auto">
          <a:xfrm>
            <a:off x="14125212" y="5467350"/>
            <a:ext cx="4292797" cy="390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4400" b="1" dirty="0" smtClean="0"/>
          </a:p>
          <a:p>
            <a:pPr marL="0" indent="0" algn="ctr">
              <a:buNone/>
            </a:pPr>
            <a:endParaRPr lang="pl-PL" sz="4400" b="1" dirty="0" smtClean="0"/>
          </a:p>
          <a:p>
            <a:pPr marL="0" indent="0" algn="ctr">
              <a:buNone/>
            </a:pPr>
            <a:r>
              <a:rPr lang="pl-PL" sz="7200" b="1" dirty="0" smtClean="0">
                <a:solidFill>
                  <a:srgbClr val="0070C0"/>
                </a:solidFill>
              </a:rPr>
              <a:t>WELLINGTONS </a:t>
            </a:r>
          </a:p>
          <a:p>
            <a:pPr marL="0" indent="0" algn="ctr">
              <a:buNone/>
            </a:pPr>
            <a:r>
              <a:rPr lang="pl-PL" sz="7200" b="1" dirty="0" smtClean="0"/>
              <a:t> the </a:t>
            </a:r>
            <a:r>
              <a:rPr lang="pl-PL" sz="7200" b="1" dirty="0" err="1" smtClean="0"/>
              <a:t>rubber</a:t>
            </a:r>
            <a:r>
              <a:rPr lang="pl-PL" sz="7200" b="1" dirty="0" smtClean="0"/>
              <a:t> </a:t>
            </a:r>
            <a:r>
              <a:rPr lang="pl-PL" sz="7200" b="1" dirty="0" err="1" smtClean="0"/>
              <a:t>boots</a:t>
            </a:r>
            <a:r>
              <a:rPr lang="pl-PL" sz="7200" b="1" dirty="0" smtClean="0"/>
              <a:t> </a:t>
            </a:r>
          </a:p>
          <a:p>
            <a:pPr marL="0" indent="0" algn="ctr">
              <a:buNone/>
            </a:pPr>
            <a:endParaRPr lang="pl-PL" sz="4400" b="1" dirty="0" smtClean="0"/>
          </a:p>
          <a:p>
            <a:pPr marL="0" indent="0" algn="ctr">
              <a:buNone/>
            </a:pPr>
            <a:r>
              <a:rPr lang="pl-PL" sz="4800" b="1" dirty="0" smtClean="0">
                <a:solidFill>
                  <a:srgbClr val="0070C0"/>
                </a:solidFill>
              </a:rPr>
              <a:t>4</a:t>
            </a:r>
            <a:r>
              <a:rPr lang="pl-PL" sz="4800" b="1" dirty="0">
                <a:solidFill>
                  <a:srgbClr val="0070C0"/>
                </a:solidFill>
              </a:rPr>
              <a:t>. </a:t>
            </a:r>
            <a:r>
              <a:rPr lang="pl-PL" sz="4800" b="1" dirty="0" smtClean="0"/>
              <a:t>were named after </a:t>
            </a:r>
            <a:r>
              <a:rPr lang="en-US" sz="4800" b="1" dirty="0"/>
              <a:t>Arthur Wellesley, 1st Duke of </a:t>
            </a:r>
            <a:r>
              <a:rPr lang="en-US" sz="4800" b="1" dirty="0" err="1" smtClean="0"/>
              <a:t>Wellingto</a:t>
            </a:r>
            <a:r>
              <a:rPr lang="pl-PL" sz="4800" b="1" dirty="0" smtClean="0"/>
              <a:t>n  </a:t>
            </a:r>
            <a:r>
              <a:rPr lang="pl-PL" sz="4800" dirty="0" smtClean="0"/>
              <a:t>(one of</a:t>
            </a:r>
            <a:r>
              <a:rPr lang="en-US" sz="4800" dirty="0" smtClean="0"/>
              <a:t> </a:t>
            </a:r>
            <a:r>
              <a:rPr lang="en-US" sz="4800" dirty="0"/>
              <a:t>the commanders </a:t>
            </a:r>
            <a:r>
              <a:rPr lang="en-US" sz="4800" dirty="0" smtClean="0"/>
              <a:t>who</a:t>
            </a:r>
            <a:r>
              <a:rPr lang="pl-PL" sz="4800" dirty="0" smtClean="0"/>
              <a:t> won</a:t>
            </a:r>
            <a:r>
              <a:rPr lang="en-US" sz="4800" dirty="0" smtClean="0"/>
              <a:t> at </a:t>
            </a:r>
            <a:r>
              <a:rPr lang="en-US" sz="4800" dirty="0"/>
              <a:t>the </a:t>
            </a:r>
            <a:r>
              <a:rPr lang="en-US" sz="4800" dirty="0">
                <a:hlinkClick r:id="rId2" tooltip="Battle of Waterloo"/>
              </a:rPr>
              <a:t>Battle of Waterloo</a:t>
            </a:r>
            <a:r>
              <a:rPr lang="en-US" sz="4800" dirty="0"/>
              <a:t> in </a:t>
            </a:r>
            <a:r>
              <a:rPr lang="en-US" sz="4800" dirty="0" smtClean="0"/>
              <a:t>1815</a:t>
            </a:r>
            <a:r>
              <a:rPr lang="pl-PL" sz="4800" dirty="0" smtClean="0"/>
              <a:t>)</a:t>
            </a:r>
            <a:r>
              <a:rPr lang="en-US" sz="4800" dirty="0" smtClean="0"/>
              <a:t>.</a:t>
            </a:r>
            <a:endParaRPr lang="pl-PL" sz="4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775" y="3435939"/>
            <a:ext cx="3830718" cy="356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430" y="7520354"/>
            <a:ext cx="4317357" cy="30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	</a:t>
            </a:r>
            <a:endParaRPr lang="pl-PL" b="1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lvl="0" indent="0" algn="ctr">
              <a:buNone/>
            </a:pPr>
            <a:endParaRPr lang="pl-PL" sz="3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pl-PL" sz="7200" b="1" dirty="0" smtClean="0">
                <a:solidFill>
                  <a:srgbClr val="0070C0"/>
                </a:solidFill>
              </a:rPr>
              <a:t>SANDWICH</a:t>
            </a:r>
            <a:endParaRPr lang="pl-PL" sz="72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5. </a:t>
            </a:r>
            <a:r>
              <a:rPr lang="pl-PL" sz="5400" b="1" dirty="0" smtClean="0">
                <a:solidFill>
                  <a:prstClr val="black"/>
                </a:solidFill>
              </a:rPr>
              <a:t>was named after the </a:t>
            </a:r>
          </a:p>
          <a:p>
            <a:pPr marL="0" lvl="0" indent="0" algn="ctr">
              <a:buNone/>
            </a:pPr>
            <a:r>
              <a:rPr lang="pl-PL" sz="5400" b="1" dirty="0" smtClean="0">
                <a:solidFill>
                  <a:prstClr val="black"/>
                </a:solidFill>
              </a:rPr>
              <a:t>4th Earl of </a:t>
            </a:r>
            <a:r>
              <a:rPr lang="pl-PL" sz="5400" b="1" dirty="0">
                <a:solidFill>
                  <a:prstClr val="black"/>
                </a:solidFill>
              </a:rPr>
              <a:t>Sandwich</a:t>
            </a:r>
            <a:endParaRPr lang="pl-PL" sz="5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pl-PL" sz="5400" dirty="0" err="1"/>
              <a:t>w</a:t>
            </a:r>
            <a:r>
              <a:rPr lang="pl-PL" sz="5400" dirty="0" err="1" smtClean="0"/>
              <a:t>ho</a:t>
            </a:r>
            <a:r>
              <a:rPr lang="pl-PL" sz="5400" dirty="0" smtClean="0"/>
              <a:t> </a:t>
            </a:r>
            <a:r>
              <a:rPr lang="pl-PL" sz="5400" dirty="0" err="1" smtClean="0"/>
              <a:t>ate</a:t>
            </a:r>
            <a:r>
              <a:rPr lang="pl-PL" sz="5400" dirty="0" smtClean="0"/>
              <a:t> </a:t>
            </a:r>
            <a:r>
              <a:rPr lang="pl-PL" sz="5400" dirty="0" err="1" smtClean="0"/>
              <a:t>slices</a:t>
            </a:r>
            <a:r>
              <a:rPr lang="pl-PL" sz="5400" dirty="0" smtClean="0"/>
              <a:t> of </a:t>
            </a:r>
            <a:r>
              <a:rPr lang="pl-PL" sz="5400" dirty="0" err="1" smtClean="0"/>
              <a:t>cold</a:t>
            </a:r>
            <a:r>
              <a:rPr lang="pl-PL" sz="5400" dirty="0" smtClean="0"/>
              <a:t> </a:t>
            </a:r>
            <a:r>
              <a:rPr lang="pl-PL" sz="5400" dirty="0" err="1" smtClean="0"/>
              <a:t>beef</a:t>
            </a:r>
            <a:r>
              <a:rPr lang="pl-PL" sz="5400" dirty="0" smtClean="0"/>
              <a:t> </a:t>
            </a:r>
            <a:r>
              <a:rPr lang="pl-PL" sz="5400" dirty="0" err="1" smtClean="0"/>
              <a:t>between</a:t>
            </a:r>
            <a:r>
              <a:rPr lang="pl-PL" sz="5400" dirty="0" smtClean="0"/>
              <a:t> </a:t>
            </a:r>
            <a:r>
              <a:rPr lang="pl-PL" sz="5400" dirty="0" err="1" smtClean="0"/>
              <a:t>two</a:t>
            </a:r>
            <a:r>
              <a:rPr lang="pl-PL" sz="5400" dirty="0" smtClean="0"/>
              <a:t> </a:t>
            </a:r>
            <a:r>
              <a:rPr lang="pl-PL" sz="5400" dirty="0" err="1" smtClean="0"/>
              <a:t>slices</a:t>
            </a:r>
            <a:r>
              <a:rPr lang="pl-PL" sz="5400" dirty="0" smtClean="0"/>
              <a:t> of </a:t>
            </a:r>
            <a:r>
              <a:rPr lang="pl-PL" sz="5400" dirty="0" err="1" smtClean="0"/>
              <a:t>bread</a:t>
            </a:r>
            <a:r>
              <a:rPr lang="pl-PL" sz="5400" dirty="0" smtClean="0"/>
              <a:t> </a:t>
            </a:r>
            <a:r>
              <a:rPr lang="pl-PL" sz="5400" dirty="0" err="1" smtClean="0"/>
              <a:t>while</a:t>
            </a:r>
            <a:r>
              <a:rPr lang="pl-PL" sz="5400" dirty="0" smtClean="0"/>
              <a:t> </a:t>
            </a:r>
            <a:r>
              <a:rPr lang="pl-PL" sz="5400" dirty="0" err="1" smtClean="0"/>
              <a:t>gambling</a:t>
            </a:r>
            <a:endParaRPr lang="pl-PL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6" y="4803495"/>
            <a:ext cx="7745784" cy="515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pl-PL" sz="7200" b="1" dirty="0" err="1" smtClean="0">
                <a:solidFill>
                  <a:srgbClr val="0070C0"/>
                </a:solidFill>
              </a:rPr>
              <a:t>Queen</a:t>
            </a:r>
            <a:r>
              <a:rPr lang="pl-PL" sz="7200" b="1" dirty="0" smtClean="0">
                <a:solidFill>
                  <a:srgbClr val="0070C0"/>
                </a:solidFill>
              </a:rPr>
              <a:t> Elizabeth II </a:t>
            </a:r>
          </a:p>
          <a:p>
            <a:pPr marL="0" indent="0">
              <a:buNone/>
            </a:pPr>
            <a:endParaRPr lang="pl-PL" sz="4400" b="1" dirty="0"/>
          </a:p>
          <a:p>
            <a:pPr marL="0" indent="0"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6.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Had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an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account</a:t>
            </a:r>
            <a:r>
              <a:rPr lang="pl-PL" sz="5400" b="1" dirty="0" smtClean="0"/>
              <a:t> on </a:t>
            </a:r>
            <a:r>
              <a:rPr lang="pl-PL" sz="5400" b="1" dirty="0"/>
              <a:t>I</a:t>
            </a:r>
            <a:r>
              <a:rPr lang="pl-PL" sz="5400" b="1" dirty="0" smtClean="0"/>
              <a:t>nstagram</a:t>
            </a:r>
          </a:p>
          <a:p>
            <a:pPr marL="0" indent="0">
              <a:buNone/>
            </a:pPr>
            <a:endParaRPr lang="pl-PL" sz="5400" b="1" dirty="0" smtClean="0"/>
          </a:p>
          <a:p>
            <a:pPr marL="0" indent="0"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7</a:t>
            </a:r>
            <a:r>
              <a:rPr lang="pl-PL" sz="5400" b="1" dirty="0" smtClean="0"/>
              <a:t>. </a:t>
            </a:r>
            <a:r>
              <a:rPr lang="pl-PL" sz="5400" b="1" dirty="0" err="1" smtClean="0"/>
              <a:t>Did</a:t>
            </a:r>
            <a:r>
              <a:rPr lang="pl-PL" sz="5400" b="1" dirty="0" smtClean="0"/>
              <a:t> </a:t>
            </a:r>
            <a:r>
              <a:rPr lang="pl-PL" sz="5400" b="1" u="sng" dirty="0" smtClean="0"/>
              <a:t>not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have</a:t>
            </a:r>
            <a:r>
              <a:rPr lang="pl-PL" sz="5400" b="1" dirty="0" smtClean="0"/>
              <a:t> </a:t>
            </a:r>
          </a:p>
          <a:p>
            <a:pPr marL="0" indent="0" algn="ctr">
              <a:buNone/>
            </a:pPr>
            <a:r>
              <a:rPr lang="pl-PL" sz="5400" b="1" dirty="0" smtClean="0"/>
              <a:t>a driving licence, but was allowed to and did drive cars </a:t>
            </a:r>
            <a:endParaRPr lang="pl-PL" sz="5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48" y="3397371"/>
            <a:ext cx="252984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44" y="6597570"/>
            <a:ext cx="5669104" cy="411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98" y="4123944"/>
            <a:ext cx="4405088" cy="247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TRUE OR FALSE?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sz="6600" b="1" dirty="0" smtClean="0">
                <a:solidFill>
                  <a:srgbClr val="0070C0"/>
                </a:solidFill>
              </a:rPr>
              <a:t> </a:t>
            </a:r>
            <a:r>
              <a:rPr lang="pl-PL" sz="7200" b="1" dirty="0" smtClean="0">
                <a:solidFill>
                  <a:srgbClr val="0070C0"/>
                </a:solidFill>
              </a:rPr>
              <a:t>Bloody Mary</a:t>
            </a:r>
          </a:p>
          <a:p>
            <a:pPr marL="0" indent="0" algn="ctr">
              <a:buNone/>
            </a:pPr>
            <a:endParaRPr lang="pl-PL" sz="6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8. </a:t>
            </a:r>
            <a:r>
              <a:rPr lang="pl-PL" sz="5400" b="1" dirty="0" smtClean="0"/>
              <a:t>was the </a:t>
            </a:r>
            <a:r>
              <a:rPr lang="pl-PL" sz="5400" b="1" dirty="0" err="1" smtClean="0"/>
              <a:t>nickname</a:t>
            </a:r>
            <a:r>
              <a:rPr lang="pl-PL" sz="5400" b="1" dirty="0" smtClean="0"/>
              <a:t> of </a:t>
            </a:r>
            <a:r>
              <a:rPr lang="pl-PL" sz="5400" b="1" dirty="0" err="1" smtClean="0"/>
              <a:t>Queen</a:t>
            </a:r>
            <a:r>
              <a:rPr lang="pl-PL" sz="5400" b="1" dirty="0" smtClean="0"/>
              <a:t> Mary I of England</a:t>
            </a:r>
          </a:p>
          <a:p>
            <a:pPr marL="0" indent="0" algn="ctr">
              <a:buNone/>
            </a:pPr>
            <a:endParaRPr lang="pl-PL" sz="5400" b="1" dirty="0" smtClean="0"/>
          </a:p>
          <a:p>
            <a:pPr marL="0" indent="0"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9. </a:t>
            </a:r>
            <a:r>
              <a:rPr lang="pl-PL" sz="5400" b="1" dirty="0" smtClean="0"/>
              <a:t>was the </a:t>
            </a:r>
            <a:r>
              <a:rPr lang="pl-PL" sz="5400" b="1" dirty="0" err="1" smtClean="0"/>
              <a:t>Queen’s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favourite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tomato</a:t>
            </a:r>
            <a:r>
              <a:rPr lang="pl-PL" sz="5400" b="1" dirty="0" smtClean="0"/>
              <a:t> cocktail drink</a:t>
            </a:r>
          </a:p>
          <a:p>
            <a:pPr marL="0" indent="0" algn="ctr">
              <a:buNone/>
            </a:pPr>
            <a:endParaRPr lang="pl-PL" sz="6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5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6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4800" b="1" dirty="0">
              <a:solidFill>
                <a:srgbClr val="0070C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968" y="3449257"/>
            <a:ext cx="4232157" cy="63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8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owy Prezentacja programu Microsoft PowerPoint" id="{BF9FD8AC-F27D-4C6B-AF96-74A9294ACD53}" vid="{94B53326-B7B3-4A94-851C-5CA1154B64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65</Template>
  <TotalTime>9744</TotalTime>
  <Words>328</Words>
  <Application>Microsoft Office PowerPoint</Application>
  <PresentationFormat>Custom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Motyw pakietu Office</vt:lpstr>
      <vt:lpstr> </vt:lpstr>
      <vt:lpstr> </vt:lpstr>
      <vt:lpstr> 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The Owner</dc:creator>
  <cp:lastModifiedBy>agata_julia@outlook.com</cp:lastModifiedBy>
  <cp:revision>38</cp:revision>
  <dcterms:created xsi:type="dcterms:W3CDTF">2019-10-20T21:33:22Z</dcterms:created>
  <dcterms:modified xsi:type="dcterms:W3CDTF">2023-03-27T12:58:07Z</dcterms:modified>
</cp:coreProperties>
</file>