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62" r:id="rId1"/>
  </p:sldMasterIdLst>
  <p:sldIdLst>
    <p:sldId id="259" r:id="rId2"/>
    <p:sldId id="257" r:id="rId3"/>
    <p:sldId id="262" r:id="rId4"/>
    <p:sldId id="263" r:id="rId5"/>
    <p:sldId id="264" r:id="rId6"/>
    <p:sldId id="265" r:id="rId7"/>
    <p:sldId id="266" r:id="rId8"/>
    <p:sldId id="267" r:id="rId9"/>
    <p:sldId id="268" r:id="rId10"/>
    <p:sldId id="269" r:id="rId11"/>
    <p:sldId id="271" r:id="rId12"/>
    <p:sldId id="270"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7B2B"/>
    <a:srgbClr val="05B740"/>
    <a:srgbClr val="00467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761" autoAdjust="0"/>
    <p:restoredTop sz="96006"/>
  </p:normalViewPr>
  <p:slideViewPr>
    <p:cSldViewPr snapToGrid="0" snapToObjects="1">
      <p:cViewPr>
        <p:scale>
          <a:sx n="100" d="100"/>
          <a:sy n="100" d="100"/>
        </p:scale>
        <p:origin x="270" y="3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rot="10800000">
              <a:off x="0" y="0"/>
              <a:ext cx="842596" cy="5666154"/>
            </a:xfrm>
            <a:prstGeom prst="triangle">
              <a:avLst>
                <a:gd name="adj" fmla="val 10000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lumMod val="75000"/>
                  </a:schemeClr>
                </a:solidFill>
              </a:defRPr>
            </a:lvl1pPr>
          </a:lstStyle>
          <a:p>
            <a:r>
              <a:rPr lang="pl-PL"/>
              <a:t>Kliknij, aby edytować styl</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a:t>Kliknij, aby edytować styl wzorca podtytułu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47346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ytuł i podpis">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pl-PL"/>
              <a:t>Kliknij, aby edytować styl</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p:txBody>
          <a:bodyPr/>
          <a:lstStyle/>
          <a:p>
            <a:fld id="{B61BEF0D-F0BB-DE4B-95CE-6DB70DBA9567}" type="datetimeFigureOut">
              <a:rPr lang="en-US" smtClean="0"/>
              <a:pPr/>
              <a:t>3/4/2024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303358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Oferta z podpisem">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pl-PL"/>
              <a:t>Kliknij, aby edytować styl</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l-PL"/>
              <a:t>Kliknij, aby edytować style wzorca tekstu</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p:txBody>
          <a:bodyPr/>
          <a:lstStyle/>
          <a:p>
            <a:fld id="{B61BEF0D-F0BB-DE4B-95CE-6DB70DBA9567}" type="datetimeFigureOut">
              <a:rPr lang="en-US" smtClean="0"/>
              <a:pPr/>
              <a:t>3/4/2024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4328471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Karta nazwy">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pl-PL"/>
              <a:t>Kliknij, aby edytować styl</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p:txBody>
          <a:bodyPr/>
          <a:lstStyle/>
          <a:p>
            <a:fld id="{B61BEF0D-F0BB-DE4B-95CE-6DB70DBA9567}" type="datetimeFigureOut">
              <a:rPr lang="en-US" smtClean="0"/>
              <a:pPr/>
              <a:t>3/4/2024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867016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Karta nazwy cytatu">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pl-PL"/>
              <a:t>Kliknij, aby edytować styl</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l-PL"/>
              <a:t>Kliknij, aby edytować style wzorca tekstu</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p:txBody>
          <a:bodyPr/>
          <a:lstStyle/>
          <a:p>
            <a:fld id="{B61BEF0D-F0BB-DE4B-95CE-6DB70DBA9567}" type="datetimeFigureOut">
              <a:rPr lang="en-US" smtClean="0"/>
              <a:pPr/>
              <a:t>3/4/2024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8863631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Prawda lub fałsz">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pl-PL"/>
              <a:t>Kliknij, aby edytować styl</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l-PL"/>
              <a:t>Kliknij, aby edytować style wzorca tekstu</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p:txBody>
          <a:bodyPr/>
          <a:lstStyle/>
          <a:p>
            <a:fld id="{B61BEF0D-F0BB-DE4B-95CE-6DB70DBA9567}" type="datetimeFigureOut">
              <a:rPr lang="en-US" smtClean="0"/>
              <a:pPr/>
              <a:t>3/4/2024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014695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Vertical Text Placeholder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smtClean="0"/>
              <a:t>3/4/2024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t>‹#›</a:t>
            </a:fld>
            <a:endParaRPr lang="en-US" dirty="0"/>
          </a:p>
        </p:txBody>
      </p:sp>
    </p:spTree>
    <p:extLst>
      <p:ext uri="{BB962C8B-B14F-4D97-AF65-F5344CB8AC3E}">
        <p14:creationId xmlns:p14="http://schemas.microsoft.com/office/powerpoint/2010/main" val="12342918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pl-PL"/>
              <a:t>Kliknij, aby edytować styl</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684872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38165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pl-PL"/>
              <a:t>Kliknij, aby edytować styl</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p:txBody>
          <a:bodyPr/>
          <a:lstStyle/>
          <a:p>
            <a:fld id="{B61BEF0D-F0BB-DE4B-95CE-6DB70DBA9567}" type="datetimeFigureOut">
              <a:rPr lang="en-US" smtClean="0"/>
              <a:pPr/>
              <a:t>3/4/2024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718878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smtClean="0"/>
              <a:t>3/4/2024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smtClean="0"/>
              <a:t>‹#›</a:t>
            </a:fld>
            <a:endParaRPr lang="en-US" dirty="0"/>
          </a:p>
        </p:txBody>
      </p:sp>
    </p:spTree>
    <p:extLst>
      <p:ext uri="{BB962C8B-B14F-4D97-AF65-F5344CB8AC3E}">
        <p14:creationId xmlns:p14="http://schemas.microsoft.com/office/powerpoint/2010/main" val="14800498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l-PL"/>
              <a:t>Kliknij, aby edytować styl</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3/4/2024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325382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pl-PL"/>
              <a:t>Kliknij, aby edytować styl</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3/4/2024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390761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3/4/2024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852705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pl-PL"/>
              <a:t>Kliknij, aby edytować styl</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42A54C80-263E-416B-A8E0-580EDEADCBDC}" type="datetimeFigureOut">
              <a:rPr lang="en-US" smtClean="0"/>
              <a:t>3/4/2024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15885931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pl-PL"/>
              <a:t>Kliknij, aby edytować styl</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a:t>Kliknij ikonę, aby dodać obraz</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B61BEF0D-F0BB-DE4B-95CE-6DB70DBA9567}" type="datetimeFigureOut">
              <a:rPr lang="en-US" smtClean="0"/>
              <a:pPr/>
              <a:t>3/4/2024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555110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9" name="Group 28"/>
          <p:cNvGrpSpPr/>
          <p:nvPr/>
        </p:nvGrpSpPr>
        <p:grpSpPr>
          <a:xfrm>
            <a:off x="0" y="-8467"/>
            <a:ext cx="12192000" cy="6866467"/>
            <a:chOff x="0" y="-8467"/>
            <a:chExt cx="12192000" cy="6866467"/>
          </a:xfrm>
        </p:grpSpPr>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lumMod val="50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50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0" y="4013200"/>
              <a:ext cx="448733" cy="2844800"/>
            </a:xfrm>
            <a:prstGeom prst="triangle">
              <a:avLst>
                <a:gd name="adj" fmla="val 0"/>
              </a:avLst>
            </a:prstGeom>
            <a:solidFill>
              <a:schemeClr val="accent1">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pl-PL"/>
              <a:t>Kliknij, aby edytować styl</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smtClean="0"/>
              <a:pPr/>
              <a:t>3/4/2024</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lumMod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91307971"/>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 id="2147483778" r:id="rId16"/>
  </p:sldLayoutIdLst>
  <p:txStyles>
    <p:titleStyle>
      <a:lvl1pPr algn="l" defTabSz="457200" rtl="0" eaLnBrk="1" latinLnBrk="0" hangingPunct="1">
        <a:spcBef>
          <a:spcPct val="0"/>
        </a:spcBef>
        <a:buNone/>
        <a:defRPr sz="3600" kern="1200">
          <a:solidFill>
            <a:schemeClr val="accent1">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75000"/>
          </a:schemeClr>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lumMod val="75000"/>
          </a:schemeClr>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lumMod val="75000"/>
          </a:schemeClr>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Obraz 17" descr="Sterta kolorowej przędzy przekształcona w żółtą żarówkę z przędzy">
            <a:extLst>
              <a:ext uri="{FF2B5EF4-FFF2-40B4-BE49-F238E27FC236}">
                <a16:creationId xmlns:a16="http://schemas.microsoft.com/office/drawing/2014/main" id="{B6BF6115-0D4E-2557-669F-670AEBE3D5EC}"/>
              </a:ext>
            </a:extLst>
          </p:cNvPr>
          <p:cNvPicPr>
            <a:picLocks noChangeAspect="1"/>
          </p:cNvPicPr>
          <p:nvPr/>
        </p:nvPicPr>
        <p:blipFill rotWithShape="1">
          <a:blip r:embed="rId2"/>
          <a:srcRect l="9091" t="17012" b="6379"/>
          <a:stretch/>
        </p:blipFill>
        <p:spPr>
          <a:xfrm>
            <a:off x="1" y="10"/>
            <a:ext cx="12191999" cy="6857990"/>
          </a:xfrm>
          <a:prstGeom prst="rect">
            <a:avLst/>
          </a:prstGeom>
        </p:spPr>
      </p:pic>
      <p:sp>
        <p:nvSpPr>
          <p:cNvPr id="26" name="Isosceles Triangle 22">
            <a:extLst>
              <a:ext uri="{FF2B5EF4-FFF2-40B4-BE49-F238E27FC236}">
                <a16:creationId xmlns:a16="http://schemas.microsoft.com/office/drawing/2014/main" id="{2A4588C6-4069-4731-BFB4-10F1E6D378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pl-PL"/>
          </a:p>
        </p:txBody>
      </p:sp>
      <p:sp>
        <p:nvSpPr>
          <p:cNvPr id="25" name="Parallelogram 24">
            <a:extLst>
              <a:ext uri="{FF2B5EF4-FFF2-40B4-BE49-F238E27FC236}">
                <a16:creationId xmlns:a16="http://schemas.microsoft.com/office/drawing/2014/main" id="{23370524-0FE7-41B4-ABCF-7FB26B6CF1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24188" y="0"/>
            <a:ext cx="9372600" cy="6858000"/>
          </a:xfrm>
          <a:prstGeom prst="parallelogram">
            <a:avLst>
              <a:gd name="adj" fmla="val 14937"/>
            </a:avLst>
          </a:prstGeom>
          <a:solidFill>
            <a:schemeClr val="bg1">
              <a:alpha val="9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E0A9CA40-1F57-4A6D-ACDA-F720AA468CF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B2A94EDB-B0FE-4678-8E69-0F137AE3BE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1" name="Rectangle 23">
            <a:extLst>
              <a:ext uri="{FF2B5EF4-FFF2-40B4-BE49-F238E27FC236}">
                <a16:creationId xmlns:a16="http://schemas.microsoft.com/office/drawing/2014/main" id="{4E93B92B-0DD5-4277-9D69-972ABADC3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pl-PL"/>
          </a:p>
        </p:txBody>
      </p:sp>
      <p:sp>
        <p:nvSpPr>
          <p:cNvPr id="2" name="Tytuł 1">
            <a:extLst>
              <a:ext uri="{FF2B5EF4-FFF2-40B4-BE49-F238E27FC236}">
                <a16:creationId xmlns:a16="http://schemas.microsoft.com/office/drawing/2014/main" id="{3A79FAD7-FCBF-4141-BE6F-55B5FE2E0808}"/>
              </a:ext>
            </a:extLst>
          </p:cNvPr>
          <p:cNvSpPr>
            <a:spLocks noGrp="1"/>
          </p:cNvSpPr>
          <p:nvPr>
            <p:ph type="title"/>
          </p:nvPr>
        </p:nvSpPr>
        <p:spPr>
          <a:xfrm>
            <a:off x="2786047" y="609600"/>
            <a:ext cx="6548453" cy="1320800"/>
          </a:xfrm>
        </p:spPr>
        <p:txBody>
          <a:bodyPr vert="horz" lIns="91440" tIns="45720" rIns="91440" bIns="45720" rtlCol="0" anchor="t">
            <a:normAutofit/>
          </a:bodyPr>
          <a:lstStyle/>
          <a:p>
            <a:pPr algn="ctr"/>
            <a:r>
              <a:rPr lang="pl-PL" b="1" dirty="0" err="1">
                <a:solidFill>
                  <a:srgbClr val="002060"/>
                </a:solidFill>
              </a:rPr>
              <a:t>Testen</a:t>
            </a:r>
            <a:r>
              <a:rPr lang="pl-PL" b="1" dirty="0">
                <a:solidFill>
                  <a:srgbClr val="002060"/>
                </a:solidFill>
              </a:rPr>
              <a:t> </a:t>
            </a:r>
            <a:r>
              <a:rPr lang="pl-PL" b="1" dirty="0" err="1">
                <a:solidFill>
                  <a:srgbClr val="002060"/>
                </a:solidFill>
              </a:rPr>
              <a:t>Sie</a:t>
            </a:r>
            <a:r>
              <a:rPr lang="pl-PL" b="1" dirty="0">
                <a:solidFill>
                  <a:srgbClr val="002060"/>
                </a:solidFill>
              </a:rPr>
              <a:t> </a:t>
            </a:r>
            <a:r>
              <a:rPr lang="pl-PL" b="1" dirty="0" err="1">
                <a:solidFill>
                  <a:srgbClr val="002060"/>
                </a:solidFill>
              </a:rPr>
              <a:t>Ihr</a:t>
            </a:r>
            <a:r>
              <a:rPr lang="pl-PL" b="1" dirty="0">
                <a:solidFill>
                  <a:srgbClr val="002060"/>
                </a:solidFill>
              </a:rPr>
              <a:t> </a:t>
            </a:r>
            <a:r>
              <a:rPr lang="pl-PL" b="1" dirty="0" err="1">
                <a:solidFill>
                  <a:srgbClr val="002060"/>
                </a:solidFill>
              </a:rPr>
              <a:t>Wissen</a:t>
            </a:r>
            <a:r>
              <a:rPr lang="pl-PL" b="1" dirty="0">
                <a:solidFill>
                  <a:srgbClr val="002060"/>
                </a:solidFill>
              </a:rPr>
              <a:t> </a:t>
            </a:r>
            <a:r>
              <a:rPr lang="pl-PL" b="1" dirty="0" err="1">
                <a:solidFill>
                  <a:srgbClr val="002060"/>
                </a:solidFill>
              </a:rPr>
              <a:t>aus</a:t>
            </a:r>
            <a:r>
              <a:rPr lang="pl-PL" b="1" dirty="0">
                <a:solidFill>
                  <a:srgbClr val="002060"/>
                </a:solidFill>
              </a:rPr>
              <a:t> </a:t>
            </a:r>
            <a:r>
              <a:rPr lang="pl-PL" b="1" dirty="0" err="1">
                <a:solidFill>
                  <a:srgbClr val="002060"/>
                </a:solidFill>
              </a:rPr>
              <a:t>verschiedensten</a:t>
            </a:r>
            <a:r>
              <a:rPr lang="pl-PL" b="1" dirty="0">
                <a:solidFill>
                  <a:srgbClr val="002060"/>
                </a:solidFill>
              </a:rPr>
              <a:t> </a:t>
            </a:r>
            <a:r>
              <a:rPr lang="pl-PL" b="1" dirty="0" err="1">
                <a:solidFill>
                  <a:srgbClr val="002060"/>
                </a:solidFill>
              </a:rPr>
              <a:t>Bereichen</a:t>
            </a:r>
            <a:r>
              <a:rPr lang="pl-PL" b="1" dirty="0">
                <a:solidFill>
                  <a:srgbClr val="002060"/>
                </a:solidFill>
              </a:rPr>
              <a:t>!</a:t>
            </a:r>
            <a:endParaRPr lang="en-US" b="1" dirty="0">
              <a:solidFill>
                <a:srgbClr val="002060"/>
              </a:solidFill>
            </a:endParaRPr>
          </a:p>
        </p:txBody>
      </p:sp>
      <p:sp>
        <p:nvSpPr>
          <p:cNvPr id="33" name="Rectangle 25">
            <a:extLst>
              <a:ext uri="{FF2B5EF4-FFF2-40B4-BE49-F238E27FC236}">
                <a16:creationId xmlns:a16="http://schemas.microsoft.com/office/drawing/2014/main" id="{7CE87768-354E-4E3F-8202-9F387CF505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pl-PL"/>
          </a:p>
        </p:txBody>
      </p:sp>
      <p:sp>
        <p:nvSpPr>
          <p:cNvPr id="35" name="Isosceles Triangle 34">
            <a:extLst>
              <a:ext uri="{FF2B5EF4-FFF2-40B4-BE49-F238E27FC236}">
                <a16:creationId xmlns:a16="http://schemas.microsoft.com/office/drawing/2014/main" id="{09E5B98F-BD75-4A30-BF72-0A91074702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pl-PL"/>
          </a:p>
        </p:txBody>
      </p:sp>
      <p:sp>
        <p:nvSpPr>
          <p:cNvPr id="3" name="Symbol zastępczy zawartości 2">
            <a:extLst>
              <a:ext uri="{FF2B5EF4-FFF2-40B4-BE49-F238E27FC236}">
                <a16:creationId xmlns:a16="http://schemas.microsoft.com/office/drawing/2014/main" id="{986B1182-2E20-87C4-F7BA-EC764CAA9002}"/>
              </a:ext>
            </a:extLst>
          </p:cNvPr>
          <p:cNvSpPr>
            <a:spLocks noGrp="1"/>
          </p:cNvSpPr>
          <p:nvPr>
            <p:ph idx="1"/>
          </p:nvPr>
        </p:nvSpPr>
        <p:spPr>
          <a:xfrm>
            <a:off x="2786047" y="1930401"/>
            <a:ext cx="7781765" cy="4673600"/>
          </a:xfrm>
        </p:spPr>
        <p:txBody>
          <a:bodyPr vert="horz" lIns="91440" tIns="45720" rIns="91440" bIns="45720" rtlCol="0">
            <a:normAutofit fontScale="92500" lnSpcReduction="10000"/>
          </a:bodyPr>
          <a:lstStyle/>
          <a:p>
            <a:pPr marL="0" indent="0">
              <a:lnSpc>
                <a:spcPct val="90000"/>
              </a:lnSpc>
              <a:buNone/>
            </a:pPr>
            <a:br>
              <a:rPr lang="en-US" altLang="pl-PL" sz="2000" b="1" dirty="0">
                <a:effectLst>
                  <a:outerShdw blurRad="38100" dist="38100" dir="2700000" algn="tl">
                    <a:srgbClr val="C0C0C0"/>
                  </a:outerShdw>
                </a:effectLst>
              </a:rPr>
            </a:br>
            <a:r>
              <a:rPr lang="en-US" altLang="pl-PL" sz="2000" b="1" dirty="0" err="1"/>
              <a:t>Konkurs</a:t>
            </a:r>
            <a:r>
              <a:rPr lang="en-US" altLang="pl-PL" sz="2000" b="1" dirty="0"/>
              <a:t> </a:t>
            </a:r>
            <a:r>
              <a:rPr lang="en-US" altLang="pl-PL" sz="2000" b="1" dirty="0" err="1"/>
              <a:t>polega</a:t>
            </a:r>
            <a:r>
              <a:rPr lang="en-US" altLang="pl-PL" sz="2000" b="1" dirty="0"/>
              <a:t> </a:t>
            </a:r>
            <a:r>
              <a:rPr lang="en-US" altLang="pl-PL" sz="2000" b="1" dirty="0" err="1"/>
              <a:t>na</a:t>
            </a:r>
            <a:r>
              <a:rPr lang="en-US" altLang="pl-PL" sz="2000" b="1" dirty="0"/>
              <a:t> </a:t>
            </a:r>
            <a:r>
              <a:rPr lang="en-US" altLang="pl-PL" sz="2000" b="1" dirty="0" err="1"/>
              <a:t>odgadnięciu</a:t>
            </a:r>
            <a:r>
              <a:rPr lang="en-US" altLang="pl-PL" sz="2000" b="1" dirty="0"/>
              <a:t> </a:t>
            </a:r>
            <a:r>
              <a:rPr lang="en-US" altLang="pl-PL" sz="2000" b="1" dirty="0" err="1"/>
              <a:t>i</a:t>
            </a:r>
            <a:r>
              <a:rPr lang="en-US" altLang="pl-PL" sz="2000" b="1" dirty="0"/>
              <a:t> </a:t>
            </a:r>
            <a:r>
              <a:rPr lang="en-US" altLang="pl-PL" sz="2000" b="1" dirty="0" err="1"/>
              <a:t>zaznaczeniu</a:t>
            </a:r>
            <a:r>
              <a:rPr lang="en-US" altLang="pl-PL" sz="2000" b="1" dirty="0"/>
              <a:t> </a:t>
            </a:r>
            <a:br>
              <a:rPr lang="pl-PL" altLang="pl-PL" sz="2000" b="1" dirty="0"/>
            </a:br>
            <a:r>
              <a:rPr lang="en-US" altLang="pl-PL" sz="2000" b="1" dirty="0" err="1"/>
              <a:t>właściwej</a:t>
            </a:r>
            <a:r>
              <a:rPr lang="en-US" altLang="pl-PL" sz="2000" b="1" dirty="0"/>
              <a:t> </a:t>
            </a:r>
            <a:r>
              <a:rPr lang="en-US" altLang="pl-PL" sz="2000" b="1" dirty="0" err="1"/>
              <a:t>odpowiedzi</a:t>
            </a:r>
            <a:r>
              <a:rPr lang="en-US" altLang="pl-PL" sz="2000" b="1" dirty="0"/>
              <a:t> a, b, c </a:t>
            </a:r>
            <a:r>
              <a:rPr lang="en-US" altLang="pl-PL" sz="2000" b="1" dirty="0" err="1"/>
              <a:t>lub</a:t>
            </a:r>
            <a:r>
              <a:rPr lang="en-US" altLang="pl-PL" sz="2000" b="1" dirty="0"/>
              <a:t> d.</a:t>
            </a:r>
            <a:br>
              <a:rPr lang="en-US" altLang="pl-PL" sz="2000" b="1" dirty="0"/>
            </a:br>
            <a:endParaRPr lang="en-US" altLang="pl-PL" sz="2000" b="1" dirty="0"/>
          </a:p>
          <a:p>
            <a:pPr marL="0" indent="0">
              <a:lnSpc>
                <a:spcPct val="90000"/>
              </a:lnSpc>
              <a:buNone/>
            </a:pPr>
            <a:r>
              <a:rPr lang="en-US" altLang="pl-PL" sz="2000" b="1" dirty="0" err="1"/>
              <a:t>Kartę</a:t>
            </a:r>
            <a:r>
              <a:rPr lang="en-US" altLang="pl-PL" sz="2000" b="1" dirty="0"/>
              <a:t> </a:t>
            </a:r>
            <a:r>
              <a:rPr lang="en-US" altLang="pl-PL" sz="2000" b="1" dirty="0" err="1"/>
              <a:t>odpowiedzi</a:t>
            </a:r>
            <a:r>
              <a:rPr lang="en-US" altLang="pl-PL" sz="2000" b="1" dirty="0"/>
              <a:t> </a:t>
            </a:r>
            <a:r>
              <a:rPr lang="en-US" altLang="pl-PL" sz="2000" b="1" dirty="0" err="1"/>
              <a:t>proszę</a:t>
            </a:r>
            <a:r>
              <a:rPr lang="en-US" altLang="pl-PL" sz="2000" b="1" dirty="0"/>
              <a:t> </a:t>
            </a:r>
            <a:r>
              <a:rPr lang="en-US" altLang="pl-PL" sz="2000" b="1" dirty="0" err="1"/>
              <a:t>przesłać</a:t>
            </a:r>
            <a:r>
              <a:rPr lang="en-US" altLang="pl-PL" sz="2000" b="1" dirty="0"/>
              <a:t> </a:t>
            </a:r>
            <a:r>
              <a:rPr lang="en-US" altLang="pl-PL" sz="2000" b="1" dirty="0" err="1"/>
              <a:t>na</a:t>
            </a:r>
            <a:r>
              <a:rPr lang="en-US" altLang="pl-PL" sz="2000" b="1" dirty="0"/>
              <a:t> </a:t>
            </a:r>
            <a:r>
              <a:rPr lang="en-US" altLang="pl-PL" sz="2000" b="1" dirty="0" err="1"/>
              <a:t>adres</a:t>
            </a:r>
            <a:r>
              <a:rPr lang="en-US" altLang="pl-PL" sz="2000" b="1" dirty="0"/>
              <a:t>: maja.rakiewicz@put.poznan.pl</a:t>
            </a:r>
            <a:endParaRPr lang="pl-PL" altLang="pl-PL" sz="2000" b="1" dirty="0"/>
          </a:p>
          <a:p>
            <a:pPr marL="0" indent="0">
              <a:lnSpc>
                <a:spcPct val="90000"/>
              </a:lnSpc>
              <a:buNone/>
            </a:pPr>
            <a:br>
              <a:rPr lang="en-US" altLang="pl-PL" sz="2000" b="1" dirty="0"/>
            </a:br>
            <a:r>
              <a:rPr lang="en-US" altLang="pl-PL" sz="2000" b="1" dirty="0"/>
              <a:t>Data </a:t>
            </a:r>
            <a:r>
              <a:rPr lang="en-US" altLang="pl-PL" sz="2000" b="1" dirty="0" err="1"/>
              <a:t>zakończenia</a:t>
            </a:r>
            <a:r>
              <a:rPr lang="en-US" altLang="pl-PL" sz="2000" b="1" dirty="0"/>
              <a:t> </a:t>
            </a:r>
            <a:r>
              <a:rPr lang="en-US" altLang="pl-PL" sz="2000" b="1" dirty="0" err="1"/>
              <a:t>konkursu</a:t>
            </a:r>
            <a:r>
              <a:rPr lang="en-US" altLang="pl-PL" sz="2000" b="1" dirty="0"/>
              <a:t>: </a:t>
            </a:r>
            <a:r>
              <a:rPr lang="pl-PL" altLang="pl-PL" sz="3500" b="1" dirty="0">
                <a:solidFill>
                  <a:srgbClr val="00B0F0"/>
                </a:solidFill>
              </a:rPr>
              <a:t>27</a:t>
            </a:r>
            <a:r>
              <a:rPr lang="en-US" altLang="pl-PL" sz="3500" b="1" dirty="0">
                <a:solidFill>
                  <a:srgbClr val="00B0F0"/>
                </a:solidFill>
              </a:rPr>
              <a:t>.</a:t>
            </a:r>
            <a:r>
              <a:rPr lang="pl-PL" altLang="pl-PL" sz="3500" b="1" dirty="0">
                <a:solidFill>
                  <a:srgbClr val="00B0F0"/>
                </a:solidFill>
              </a:rPr>
              <a:t>03</a:t>
            </a:r>
            <a:r>
              <a:rPr lang="en-US" altLang="pl-PL" sz="3500" b="1" dirty="0">
                <a:solidFill>
                  <a:srgbClr val="00B0F0"/>
                </a:solidFill>
              </a:rPr>
              <a:t>.202</a:t>
            </a:r>
            <a:r>
              <a:rPr lang="pl-PL" altLang="pl-PL" sz="3500" b="1" dirty="0">
                <a:solidFill>
                  <a:srgbClr val="00B0F0"/>
                </a:solidFill>
              </a:rPr>
              <a:t>4</a:t>
            </a:r>
            <a:br>
              <a:rPr lang="en-US" altLang="pl-PL" sz="3500" b="1" dirty="0">
                <a:solidFill>
                  <a:srgbClr val="00B0F0"/>
                </a:solidFill>
              </a:rPr>
            </a:br>
            <a:endParaRPr lang="en-US" altLang="pl-PL" sz="2000" b="1" dirty="0">
              <a:solidFill>
                <a:srgbClr val="00B0F0"/>
              </a:solidFill>
            </a:endParaRPr>
          </a:p>
          <a:p>
            <a:pPr marL="0" indent="0">
              <a:lnSpc>
                <a:spcPct val="90000"/>
              </a:lnSpc>
              <a:buNone/>
            </a:pPr>
            <a:r>
              <a:rPr lang="en-US" altLang="pl-PL" sz="2000" b="1" dirty="0" err="1"/>
              <a:t>Wśród</a:t>
            </a:r>
            <a:r>
              <a:rPr lang="en-US" altLang="pl-PL" sz="2000" b="1" dirty="0"/>
              <a:t> </a:t>
            </a:r>
            <a:r>
              <a:rPr lang="en-US" altLang="pl-PL" sz="2000" b="1" dirty="0" err="1"/>
              <a:t>autorów</a:t>
            </a:r>
            <a:r>
              <a:rPr lang="en-US" altLang="pl-PL" sz="2000" b="1" dirty="0"/>
              <a:t> </a:t>
            </a:r>
            <a:r>
              <a:rPr lang="en-US" altLang="pl-PL" sz="2000" b="1" dirty="0" err="1"/>
              <a:t>poprawnych</a:t>
            </a:r>
            <a:r>
              <a:rPr lang="en-US" altLang="pl-PL" sz="2000" b="1" dirty="0"/>
              <a:t> </a:t>
            </a:r>
            <a:r>
              <a:rPr lang="en-US" altLang="pl-PL" sz="2000" b="1" dirty="0" err="1"/>
              <a:t>odpowiedzi</a:t>
            </a:r>
            <a:r>
              <a:rPr lang="en-US" altLang="pl-PL" sz="2000" b="1" dirty="0"/>
              <a:t> </a:t>
            </a:r>
            <a:r>
              <a:rPr lang="en-US" altLang="pl-PL" sz="2000" b="1" dirty="0" err="1"/>
              <a:t>wylosowana</a:t>
            </a:r>
            <a:r>
              <a:rPr lang="en-US" altLang="pl-PL" sz="2000" b="1" dirty="0"/>
              <a:t> </a:t>
            </a:r>
            <a:r>
              <a:rPr lang="en-US" altLang="pl-PL" sz="2000" b="1" dirty="0" err="1"/>
              <a:t>zostanie</a:t>
            </a:r>
            <a:r>
              <a:rPr lang="en-US" altLang="pl-PL" sz="2000" b="1" dirty="0"/>
              <a:t> </a:t>
            </a:r>
            <a:r>
              <a:rPr lang="en-US" altLang="pl-PL" sz="2000" b="1" dirty="0" err="1"/>
              <a:t>nagroda</a:t>
            </a:r>
            <a:r>
              <a:rPr lang="en-US" altLang="pl-PL" sz="2000" b="1" dirty="0"/>
              <a:t>.</a:t>
            </a:r>
            <a:br>
              <a:rPr lang="en-US" altLang="pl-PL" sz="2000" b="1" dirty="0"/>
            </a:br>
            <a:r>
              <a:rPr lang="en-US" altLang="pl-PL" sz="2000" b="1" dirty="0" err="1"/>
              <a:t>Konkurs</a:t>
            </a:r>
            <a:r>
              <a:rPr lang="en-US" altLang="pl-PL" sz="2000" b="1" dirty="0"/>
              <a:t> </a:t>
            </a:r>
            <a:r>
              <a:rPr lang="en-US" altLang="pl-PL" sz="2000" b="1" dirty="0" err="1"/>
              <a:t>przeznaczony</a:t>
            </a:r>
            <a:r>
              <a:rPr lang="en-US" altLang="pl-PL" sz="2000" b="1" dirty="0"/>
              <a:t> jest </a:t>
            </a:r>
            <a:r>
              <a:rPr lang="en-US" altLang="pl-PL" sz="2000" b="1" dirty="0" err="1"/>
              <a:t>dla</a:t>
            </a:r>
            <a:r>
              <a:rPr lang="en-US" altLang="pl-PL" sz="2000" b="1" dirty="0"/>
              <a:t> </a:t>
            </a:r>
            <a:r>
              <a:rPr lang="en-US" altLang="pl-PL" sz="2000" b="1" dirty="0" err="1"/>
              <a:t>studentów</a:t>
            </a:r>
            <a:r>
              <a:rPr lang="en-US" altLang="pl-PL" sz="2000" b="1" dirty="0"/>
              <a:t> PP</a:t>
            </a:r>
            <a:br>
              <a:rPr lang="en-US" altLang="pl-PL" sz="2000" b="1" dirty="0"/>
            </a:br>
            <a:endParaRPr lang="en-US" altLang="pl-PL" sz="2000" b="1" dirty="0"/>
          </a:p>
          <a:p>
            <a:pPr marL="0" indent="0">
              <a:lnSpc>
                <a:spcPct val="90000"/>
              </a:lnSpc>
              <a:buNone/>
            </a:pPr>
            <a:r>
              <a:rPr lang="en-US" altLang="pl-PL" sz="2000" b="1" u="sng" dirty="0" err="1"/>
              <a:t>Życzymy</a:t>
            </a:r>
            <a:r>
              <a:rPr lang="en-US" altLang="pl-PL" sz="2000" b="1" u="sng" dirty="0"/>
              <a:t> </a:t>
            </a:r>
            <a:r>
              <a:rPr lang="en-US" altLang="pl-PL" sz="2000" b="1" u="sng" dirty="0" err="1"/>
              <a:t>powodzenia</a:t>
            </a:r>
            <a:r>
              <a:rPr lang="en-US" altLang="pl-PL" sz="2000" b="1" u="sng" dirty="0"/>
              <a:t>!</a:t>
            </a:r>
            <a:br>
              <a:rPr lang="en-US" altLang="pl-PL" sz="2000" b="1" dirty="0"/>
            </a:br>
            <a:br>
              <a:rPr lang="en-US" altLang="pl-PL" sz="2000" b="1" dirty="0"/>
            </a:br>
            <a:r>
              <a:rPr lang="en-US" altLang="pl-PL" sz="2000" b="1" dirty="0" err="1"/>
              <a:t>Organizator</a:t>
            </a:r>
            <a:r>
              <a:rPr lang="en-US" altLang="pl-PL" sz="2000" b="1" dirty="0"/>
              <a:t> </a:t>
            </a:r>
            <a:r>
              <a:rPr lang="en-US" altLang="pl-PL" sz="2000" b="1" dirty="0" err="1"/>
              <a:t>konkursu</a:t>
            </a:r>
            <a:r>
              <a:rPr lang="en-US" altLang="pl-PL" sz="2000" b="1" dirty="0"/>
              <a:t>:</a:t>
            </a:r>
            <a:br>
              <a:rPr lang="en-US" altLang="pl-PL" sz="2000" b="1" dirty="0"/>
            </a:br>
            <a:r>
              <a:rPr lang="en-US" altLang="pl-PL" sz="2000" b="1" dirty="0"/>
              <a:t>Maja Rakiewicz  </a:t>
            </a:r>
            <a:endParaRPr lang="en-US" sz="2000" dirty="0"/>
          </a:p>
        </p:txBody>
      </p:sp>
      <p:sp>
        <p:nvSpPr>
          <p:cNvPr id="37" name="Rectangle 27">
            <a:extLst>
              <a:ext uri="{FF2B5EF4-FFF2-40B4-BE49-F238E27FC236}">
                <a16:creationId xmlns:a16="http://schemas.microsoft.com/office/drawing/2014/main" id="{8AAB91E3-41BE-4478-BF23-A24D43E146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pl-PL"/>
          </a:p>
        </p:txBody>
      </p:sp>
      <p:sp>
        <p:nvSpPr>
          <p:cNvPr id="39" name="Rectangle 28">
            <a:extLst>
              <a:ext uri="{FF2B5EF4-FFF2-40B4-BE49-F238E27FC236}">
                <a16:creationId xmlns:a16="http://schemas.microsoft.com/office/drawing/2014/main" id="{96DFC7EA-8516-41F1-8ED9-C0A8E1E086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pl-PL"/>
          </a:p>
        </p:txBody>
      </p:sp>
      <p:sp>
        <p:nvSpPr>
          <p:cNvPr id="41" name="Rectangle 29">
            <a:extLst>
              <a:ext uri="{FF2B5EF4-FFF2-40B4-BE49-F238E27FC236}">
                <a16:creationId xmlns:a16="http://schemas.microsoft.com/office/drawing/2014/main" id="{E24E972C-8744-4CFA-B783-41EA3CC381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pl-PL"/>
          </a:p>
        </p:txBody>
      </p:sp>
      <p:sp>
        <p:nvSpPr>
          <p:cNvPr id="43" name="Isosceles Triangle 42">
            <a:extLst>
              <a:ext uri="{FF2B5EF4-FFF2-40B4-BE49-F238E27FC236}">
                <a16:creationId xmlns:a16="http://schemas.microsoft.com/office/drawing/2014/main" id="{C7C88F2E-E233-48BA-B85F-D06BA522B7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pl-PL"/>
          </a:p>
        </p:txBody>
      </p:sp>
    </p:spTree>
    <p:extLst>
      <p:ext uri="{BB962C8B-B14F-4D97-AF65-F5344CB8AC3E}">
        <p14:creationId xmlns:p14="http://schemas.microsoft.com/office/powerpoint/2010/main" val="25756986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AD1C25D-44E1-E744-8A75-401A5ED8E85C}"/>
              </a:ext>
            </a:extLst>
          </p:cNvPr>
          <p:cNvSpPr>
            <a:spLocks noGrp="1"/>
          </p:cNvSpPr>
          <p:nvPr>
            <p:ph type="ctrTitle"/>
          </p:nvPr>
        </p:nvSpPr>
        <p:spPr>
          <a:xfrm>
            <a:off x="843152" y="3306255"/>
            <a:ext cx="10081521" cy="2278279"/>
          </a:xfrm>
        </p:spPr>
        <p:txBody>
          <a:bodyPr>
            <a:noAutofit/>
          </a:bodyPr>
          <a:lstStyle/>
          <a:p>
            <a:pPr algn="l"/>
            <a:br>
              <a:rPr lang="pl-PL" sz="3400" dirty="0"/>
            </a:br>
            <a:br>
              <a:rPr lang="pl-PL" sz="3400" dirty="0"/>
            </a:br>
            <a:br>
              <a:rPr lang="pl-PL" sz="3400" dirty="0"/>
            </a:br>
            <a:br>
              <a:rPr lang="pl-PL" sz="3400" dirty="0"/>
            </a:br>
            <a:br>
              <a:rPr lang="pl-PL" sz="3400" dirty="0"/>
            </a:br>
            <a:br>
              <a:rPr lang="pl-PL" sz="3400" dirty="0"/>
            </a:br>
            <a:br>
              <a:rPr lang="pl-PL" sz="3400" dirty="0"/>
            </a:br>
            <a:br>
              <a:rPr lang="pl-PL" sz="3400" dirty="0"/>
            </a:br>
            <a:br>
              <a:rPr lang="pl-PL" sz="3400" dirty="0"/>
            </a:br>
            <a:br>
              <a:rPr lang="pl-PL" sz="3400" cap="none" dirty="0"/>
            </a:br>
            <a:br>
              <a:rPr lang="pl-PL" sz="3400" cap="none" dirty="0"/>
            </a:br>
            <a:br>
              <a:rPr lang="pl-PL" sz="3400" cap="none" dirty="0"/>
            </a:br>
            <a:br>
              <a:rPr lang="pl-PL" sz="3400" cap="none" dirty="0"/>
            </a:br>
            <a:br>
              <a:rPr lang="pl-PL" sz="3400" cap="none" dirty="0"/>
            </a:br>
            <a:br>
              <a:rPr lang="pl-PL" sz="3400" cap="none" dirty="0"/>
            </a:br>
            <a:br>
              <a:rPr lang="pl-PL" sz="3400" cap="none" dirty="0"/>
            </a:br>
            <a:br>
              <a:rPr lang="pl-PL" sz="3400" cap="none" dirty="0"/>
            </a:br>
            <a:r>
              <a:rPr lang="pl-PL" sz="3200" cap="none" dirty="0" err="1">
                <a:solidFill>
                  <a:srgbClr val="00467A"/>
                </a:solidFill>
              </a:rPr>
              <a:t>Dass</a:t>
            </a:r>
            <a:r>
              <a:rPr lang="pl-PL" sz="3200" cap="none" dirty="0">
                <a:solidFill>
                  <a:srgbClr val="00467A"/>
                </a:solidFill>
              </a:rPr>
              <a:t> </a:t>
            </a:r>
            <a:r>
              <a:rPr lang="pl-PL" sz="3200" cap="none" dirty="0" err="1">
                <a:solidFill>
                  <a:srgbClr val="00467A"/>
                </a:solidFill>
              </a:rPr>
              <a:t>ein</a:t>
            </a:r>
            <a:r>
              <a:rPr lang="pl-PL" sz="3200" cap="none" dirty="0">
                <a:solidFill>
                  <a:srgbClr val="00467A"/>
                </a:solidFill>
              </a:rPr>
              <a:t> </a:t>
            </a:r>
            <a:r>
              <a:rPr lang="pl-PL" sz="3200" cap="none" dirty="0" err="1">
                <a:solidFill>
                  <a:srgbClr val="00467A"/>
                </a:solidFill>
              </a:rPr>
              <a:t>Liedermacher</a:t>
            </a:r>
            <a:r>
              <a:rPr lang="pl-PL" sz="3200" cap="none" dirty="0">
                <a:solidFill>
                  <a:srgbClr val="00467A"/>
                </a:solidFill>
              </a:rPr>
              <a:t> </a:t>
            </a:r>
            <a:r>
              <a:rPr lang="pl-PL" sz="3200" cap="none" dirty="0" err="1">
                <a:solidFill>
                  <a:srgbClr val="00467A"/>
                </a:solidFill>
              </a:rPr>
              <a:t>nicht</a:t>
            </a:r>
            <a:r>
              <a:rPr lang="pl-PL" sz="3200" cap="none" dirty="0">
                <a:solidFill>
                  <a:srgbClr val="00467A"/>
                </a:solidFill>
              </a:rPr>
              <a:t> nur </a:t>
            </a:r>
            <a:r>
              <a:rPr lang="pl-PL" sz="3200" cap="none" dirty="0" err="1">
                <a:solidFill>
                  <a:srgbClr val="00467A"/>
                </a:solidFill>
              </a:rPr>
              <a:t>wegen</a:t>
            </a:r>
            <a:r>
              <a:rPr lang="pl-PL" sz="3200" cap="none" dirty="0">
                <a:solidFill>
                  <a:srgbClr val="00467A"/>
                </a:solidFill>
              </a:rPr>
              <a:t> </a:t>
            </a:r>
            <a:r>
              <a:rPr lang="pl-PL" sz="3200" cap="none" dirty="0" err="1">
                <a:solidFill>
                  <a:srgbClr val="00467A"/>
                </a:solidFill>
              </a:rPr>
              <a:t>seiner</a:t>
            </a:r>
            <a:r>
              <a:rPr lang="pl-PL" sz="3200" cap="none" dirty="0">
                <a:solidFill>
                  <a:srgbClr val="00467A"/>
                </a:solidFill>
              </a:rPr>
              <a:t> Musik, </a:t>
            </a:r>
            <a:r>
              <a:rPr lang="pl-PL" sz="3200" cap="none" dirty="0" err="1">
                <a:solidFill>
                  <a:srgbClr val="00467A"/>
                </a:solidFill>
              </a:rPr>
              <a:t>sondern</a:t>
            </a:r>
            <a:r>
              <a:rPr lang="pl-PL" sz="3200" cap="none" dirty="0">
                <a:solidFill>
                  <a:srgbClr val="00467A"/>
                </a:solidFill>
              </a:rPr>
              <a:t> </a:t>
            </a:r>
            <a:r>
              <a:rPr lang="pl-PL" sz="3200" cap="none" dirty="0" err="1">
                <a:solidFill>
                  <a:srgbClr val="00467A"/>
                </a:solidFill>
              </a:rPr>
              <a:t>auch</a:t>
            </a:r>
            <a:r>
              <a:rPr lang="pl-PL" sz="3200" cap="none" dirty="0">
                <a:solidFill>
                  <a:srgbClr val="00467A"/>
                </a:solidFill>
              </a:rPr>
              <a:t> </a:t>
            </a:r>
            <a:r>
              <a:rPr lang="pl-PL" sz="3200" cap="none" dirty="0" err="1">
                <a:solidFill>
                  <a:srgbClr val="00467A"/>
                </a:solidFill>
              </a:rPr>
              <a:t>wegen</a:t>
            </a:r>
            <a:r>
              <a:rPr lang="pl-PL" sz="3200" cap="none" dirty="0">
                <a:solidFill>
                  <a:srgbClr val="00467A"/>
                </a:solidFill>
              </a:rPr>
              <a:t> </a:t>
            </a:r>
            <a:r>
              <a:rPr lang="pl-PL" sz="3200" cap="none" dirty="0" err="1">
                <a:solidFill>
                  <a:srgbClr val="00467A"/>
                </a:solidFill>
              </a:rPr>
              <a:t>seiner</a:t>
            </a:r>
            <a:r>
              <a:rPr lang="pl-PL" sz="3200" cap="none" dirty="0">
                <a:solidFill>
                  <a:srgbClr val="00467A"/>
                </a:solidFill>
              </a:rPr>
              <a:t> </a:t>
            </a:r>
            <a:r>
              <a:rPr lang="pl-PL" sz="3200" cap="none" dirty="0" err="1">
                <a:solidFill>
                  <a:srgbClr val="00467A"/>
                </a:solidFill>
              </a:rPr>
              <a:t>Texte</a:t>
            </a:r>
            <a:r>
              <a:rPr lang="pl-PL" sz="3200" cap="none" dirty="0">
                <a:solidFill>
                  <a:srgbClr val="00467A"/>
                </a:solidFill>
              </a:rPr>
              <a:t> </a:t>
            </a:r>
            <a:r>
              <a:rPr lang="pl-PL" sz="3200" cap="none" dirty="0" err="1">
                <a:solidFill>
                  <a:srgbClr val="00467A"/>
                </a:solidFill>
              </a:rPr>
              <a:t>geschätzt</a:t>
            </a:r>
            <a:r>
              <a:rPr lang="pl-PL" sz="3200" cap="none" dirty="0">
                <a:solidFill>
                  <a:srgbClr val="00467A"/>
                </a:solidFill>
              </a:rPr>
              <a:t> </a:t>
            </a:r>
            <a:r>
              <a:rPr lang="pl-PL" sz="3200" cap="none" dirty="0" err="1">
                <a:solidFill>
                  <a:srgbClr val="00467A"/>
                </a:solidFill>
              </a:rPr>
              <a:t>wird</a:t>
            </a:r>
            <a:r>
              <a:rPr lang="pl-PL" sz="3200" cap="none" dirty="0">
                <a:solidFill>
                  <a:srgbClr val="00467A"/>
                </a:solidFill>
              </a:rPr>
              <a:t>, </a:t>
            </a:r>
            <a:r>
              <a:rPr lang="pl-PL" sz="3200" cap="none" dirty="0" err="1">
                <a:solidFill>
                  <a:srgbClr val="00467A"/>
                </a:solidFill>
              </a:rPr>
              <a:t>ist</a:t>
            </a:r>
            <a:r>
              <a:rPr lang="pl-PL" sz="3200" cap="none" dirty="0">
                <a:solidFill>
                  <a:srgbClr val="00467A"/>
                </a:solidFill>
              </a:rPr>
              <a:t> </a:t>
            </a:r>
            <a:r>
              <a:rPr lang="pl-PL" sz="3200" cap="none" dirty="0" err="1">
                <a:solidFill>
                  <a:srgbClr val="00467A"/>
                </a:solidFill>
              </a:rPr>
              <a:t>nichts</a:t>
            </a:r>
            <a:r>
              <a:rPr lang="pl-PL" sz="3200" cap="none" dirty="0">
                <a:solidFill>
                  <a:srgbClr val="00467A"/>
                </a:solidFill>
              </a:rPr>
              <a:t> </a:t>
            </a:r>
            <a:r>
              <a:rPr lang="pl-PL" sz="3200" cap="none" dirty="0" err="1">
                <a:solidFill>
                  <a:srgbClr val="00467A"/>
                </a:solidFill>
              </a:rPr>
              <a:t>Besonderes</a:t>
            </a:r>
            <a:r>
              <a:rPr lang="pl-PL" sz="3200" cap="none" dirty="0">
                <a:solidFill>
                  <a:srgbClr val="00467A"/>
                </a:solidFill>
              </a:rPr>
              <a:t>. </a:t>
            </a:r>
            <a:r>
              <a:rPr lang="pl-PL" sz="3200" cap="none" dirty="0" err="1">
                <a:solidFill>
                  <a:srgbClr val="00467A"/>
                </a:solidFill>
              </a:rPr>
              <a:t>Dass</a:t>
            </a:r>
            <a:r>
              <a:rPr lang="pl-PL" sz="3200" cap="none" dirty="0">
                <a:solidFill>
                  <a:srgbClr val="00467A"/>
                </a:solidFill>
              </a:rPr>
              <a:t> </a:t>
            </a:r>
            <a:r>
              <a:rPr lang="pl-PL" sz="3200" cap="none" dirty="0" err="1">
                <a:solidFill>
                  <a:srgbClr val="00467A"/>
                </a:solidFill>
              </a:rPr>
              <a:t>ein</a:t>
            </a:r>
            <a:r>
              <a:rPr lang="pl-PL" sz="3200" cap="none" dirty="0">
                <a:solidFill>
                  <a:srgbClr val="00467A"/>
                </a:solidFill>
              </a:rPr>
              <a:t> </a:t>
            </a:r>
            <a:r>
              <a:rPr lang="pl-PL" sz="3200" cap="none" dirty="0" err="1">
                <a:solidFill>
                  <a:srgbClr val="00467A"/>
                </a:solidFill>
              </a:rPr>
              <a:t>Songwriter</a:t>
            </a:r>
            <a:r>
              <a:rPr lang="pl-PL" sz="3200" cap="none" dirty="0">
                <a:solidFill>
                  <a:srgbClr val="00467A"/>
                </a:solidFill>
              </a:rPr>
              <a:t> </a:t>
            </a:r>
            <a:r>
              <a:rPr lang="pl-PL" sz="3200" cap="none" dirty="0" err="1">
                <a:solidFill>
                  <a:srgbClr val="00467A"/>
                </a:solidFill>
              </a:rPr>
              <a:t>für</a:t>
            </a:r>
            <a:r>
              <a:rPr lang="pl-PL" sz="3200" cap="none" dirty="0">
                <a:solidFill>
                  <a:srgbClr val="00467A"/>
                </a:solidFill>
              </a:rPr>
              <a:t> den </a:t>
            </a:r>
            <a:r>
              <a:rPr lang="pl-PL" sz="3200" b="1" cap="none" dirty="0" err="1">
                <a:solidFill>
                  <a:srgbClr val="00467A"/>
                </a:solidFill>
              </a:rPr>
              <a:t>Literaturnobelpreis</a:t>
            </a:r>
            <a:r>
              <a:rPr lang="pl-PL" sz="3200" cap="none" dirty="0">
                <a:solidFill>
                  <a:srgbClr val="00467A"/>
                </a:solidFill>
              </a:rPr>
              <a:t> </a:t>
            </a:r>
            <a:r>
              <a:rPr lang="pl-PL" sz="3200" cap="none" dirty="0" err="1">
                <a:solidFill>
                  <a:srgbClr val="00467A"/>
                </a:solidFill>
              </a:rPr>
              <a:t>nominiert</a:t>
            </a:r>
            <a:r>
              <a:rPr lang="pl-PL" sz="3200" cap="none" dirty="0">
                <a:solidFill>
                  <a:srgbClr val="00467A"/>
                </a:solidFill>
              </a:rPr>
              <a:t> </a:t>
            </a:r>
            <a:r>
              <a:rPr lang="pl-PL" sz="3200" cap="none" dirty="0" err="1">
                <a:solidFill>
                  <a:srgbClr val="00467A"/>
                </a:solidFill>
              </a:rPr>
              <a:t>wird</a:t>
            </a:r>
            <a:r>
              <a:rPr lang="pl-PL" sz="3200" cap="none" dirty="0">
                <a:solidFill>
                  <a:srgbClr val="00467A"/>
                </a:solidFill>
              </a:rPr>
              <a:t>, </a:t>
            </a:r>
            <a:r>
              <a:rPr lang="pl-PL" sz="3200" cap="none" dirty="0" err="1">
                <a:solidFill>
                  <a:srgbClr val="00467A"/>
                </a:solidFill>
              </a:rPr>
              <a:t>hingegen</a:t>
            </a:r>
            <a:r>
              <a:rPr lang="pl-PL" sz="3200" cap="none" dirty="0">
                <a:solidFill>
                  <a:srgbClr val="00467A"/>
                </a:solidFill>
              </a:rPr>
              <a:t> </a:t>
            </a:r>
            <a:r>
              <a:rPr lang="pl-PL" sz="3200" cap="none" dirty="0" err="1">
                <a:solidFill>
                  <a:srgbClr val="00467A"/>
                </a:solidFill>
              </a:rPr>
              <a:t>schon</a:t>
            </a:r>
            <a:r>
              <a:rPr lang="pl-PL" sz="3200" dirty="0">
                <a:solidFill>
                  <a:srgbClr val="00467A"/>
                </a:solidFill>
              </a:rPr>
              <a:t>.</a:t>
            </a:r>
            <a:br>
              <a:rPr lang="pl-PL" sz="3200" dirty="0">
                <a:solidFill>
                  <a:srgbClr val="00467A"/>
                </a:solidFill>
              </a:rPr>
            </a:br>
            <a:br>
              <a:rPr lang="pl-PL" sz="3200" dirty="0">
                <a:solidFill>
                  <a:srgbClr val="00467A"/>
                </a:solidFill>
              </a:rPr>
            </a:br>
            <a:r>
              <a:rPr lang="pl-PL" sz="3200" dirty="0" err="1">
                <a:solidFill>
                  <a:srgbClr val="00467A"/>
                </a:solidFill>
              </a:rPr>
              <a:t>Welcher</a:t>
            </a:r>
            <a:r>
              <a:rPr lang="pl-PL" sz="3200" dirty="0">
                <a:solidFill>
                  <a:srgbClr val="00467A"/>
                </a:solidFill>
              </a:rPr>
              <a:t> </a:t>
            </a:r>
            <a:r>
              <a:rPr lang="pl-PL" sz="3200" dirty="0" err="1">
                <a:solidFill>
                  <a:srgbClr val="00467A"/>
                </a:solidFill>
              </a:rPr>
              <a:t>dieser</a:t>
            </a:r>
            <a:r>
              <a:rPr lang="pl-PL" sz="3200" dirty="0">
                <a:solidFill>
                  <a:srgbClr val="00467A"/>
                </a:solidFill>
              </a:rPr>
              <a:t> </a:t>
            </a:r>
            <a:r>
              <a:rPr lang="pl-PL" sz="3200" dirty="0" err="1">
                <a:solidFill>
                  <a:srgbClr val="00467A"/>
                </a:solidFill>
              </a:rPr>
              <a:t>Musiker</a:t>
            </a:r>
            <a:r>
              <a:rPr lang="pl-PL" sz="3200" dirty="0">
                <a:solidFill>
                  <a:srgbClr val="00467A"/>
                </a:solidFill>
              </a:rPr>
              <a:t> </a:t>
            </a:r>
            <a:r>
              <a:rPr lang="pl-PL" sz="3200" dirty="0" err="1">
                <a:solidFill>
                  <a:srgbClr val="00467A"/>
                </a:solidFill>
              </a:rPr>
              <a:t>und</a:t>
            </a:r>
            <a:r>
              <a:rPr lang="pl-PL" sz="3200" dirty="0">
                <a:solidFill>
                  <a:srgbClr val="00467A"/>
                </a:solidFill>
              </a:rPr>
              <a:t> </a:t>
            </a:r>
            <a:r>
              <a:rPr lang="pl-PL" sz="3200" dirty="0" err="1">
                <a:solidFill>
                  <a:srgbClr val="00467A"/>
                </a:solidFill>
              </a:rPr>
              <a:t>Sänger</a:t>
            </a:r>
            <a:r>
              <a:rPr lang="pl-PL" sz="3200" dirty="0">
                <a:solidFill>
                  <a:srgbClr val="00467A"/>
                </a:solidFill>
              </a:rPr>
              <a:t> </a:t>
            </a:r>
            <a:r>
              <a:rPr lang="pl-PL" sz="3200" dirty="0" err="1">
                <a:solidFill>
                  <a:srgbClr val="00467A"/>
                </a:solidFill>
              </a:rPr>
              <a:t>wurde</a:t>
            </a:r>
            <a:r>
              <a:rPr lang="pl-PL" sz="3200" dirty="0">
                <a:solidFill>
                  <a:srgbClr val="00467A"/>
                </a:solidFill>
              </a:rPr>
              <a:t> </a:t>
            </a:r>
            <a:r>
              <a:rPr lang="pl-PL" sz="3200" dirty="0" err="1">
                <a:solidFill>
                  <a:srgbClr val="00467A"/>
                </a:solidFill>
              </a:rPr>
              <a:t>bereits</a:t>
            </a:r>
            <a:r>
              <a:rPr lang="pl-PL" sz="3200" dirty="0">
                <a:solidFill>
                  <a:srgbClr val="00467A"/>
                </a:solidFill>
              </a:rPr>
              <a:t> </a:t>
            </a:r>
            <a:r>
              <a:rPr lang="pl-PL" sz="3200" dirty="0" err="1">
                <a:solidFill>
                  <a:srgbClr val="00467A"/>
                </a:solidFill>
              </a:rPr>
              <a:t>mehrfach</a:t>
            </a:r>
            <a:r>
              <a:rPr lang="pl-PL" sz="3200" dirty="0">
                <a:solidFill>
                  <a:srgbClr val="00467A"/>
                </a:solidFill>
              </a:rPr>
              <a:t> </a:t>
            </a:r>
            <a:r>
              <a:rPr lang="pl-PL" sz="3200" dirty="0" err="1">
                <a:solidFill>
                  <a:srgbClr val="00467A"/>
                </a:solidFill>
              </a:rPr>
              <a:t>für</a:t>
            </a:r>
            <a:r>
              <a:rPr lang="pl-PL" sz="3200" dirty="0">
                <a:solidFill>
                  <a:srgbClr val="00467A"/>
                </a:solidFill>
              </a:rPr>
              <a:t> den </a:t>
            </a:r>
            <a:r>
              <a:rPr lang="pl-PL" sz="3200" dirty="0" err="1">
                <a:solidFill>
                  <a:srgbClr val="00467A"/>
                </a:solidFill>
              </a:rPr>
              <a:t>Preis</a:t>
            </a:r>
            <a:r>
              <a:rPr lang="pl-PL" sz="3200" dirty="0">
                <a:solidFill>
                  <a:srgbClr val="00467A"/>
                </a:solidFill>
              </a:rPr>
              <a:t> </a:t>
            </a:r>
            <a:r>
              <a:rPr lang="pl-PL" sz="3200" dirty="0" err="1">
                <a:solidFill>
                  <a:srgbClr val="00467A"/>
                </a:solidFill>
              </a:rPr>
              <a:t>nominiert</a:t>
            </a:r>
            <a:r>
              <a:rPr lang="pl-PL" sz="3200" dirty="0">
                <a:solidFill>
                  <a:srgbClr val="00467A"/>
                </a:solidFill>
              </a:rPr>
              <a:t>? </a:t>
            </a:r>
            <a:br>
              <a:rPr lang="pl-PL" sz="3200" dirty="0">
                <a:solidFill>
                  <a:srgbClr val="0070C0"/>
                </a:solidFill>
              </a:rPr>
            </a:br>
            <a:br>
              <a:rPr lang="pl-PL" sz="3400" b="1" cap="none" dirty="0">
                <a:solidFill>
                  <a:srgbClr val="0070C0"/>
                </a:solidFill>
              </a:rPr>
            </a:br>
            <a:endParaRPr lang="pl-PL" sz="3400" dirty="0">
              <a:solidFill>
                <a:srgbClr val="0070C0"/>
              </a:solidFill>
            </a:endParaRPr>
          </a:p>
        </p:txBody>
      </p:sp>
      <p:sp>
        <p:nvSpPr>
          <p:cNvPr id="5" name="pole tekstowe 4">
            <a:extLst>
              <a:ext uri="{FF2B5EF4-FFF2-40B4-BE49-F238E27FC236}">
                <a16:creationId xmlns:a16="http://schemas.microsoft.com/office/drawing/2014/main" id="{3AADA367-14AE-D442-80C7-073B91E0F420}"/>
              </a:ext>
            </a:extLst>
          </p:cNvPr>
          <p:cNvSpPr txBox="1"/>
          <p:nvPr/>
        </p:nvSpPr>
        <p:spPr>
          <a:xfrm>
            <a:off x="843153" y="4169553"/>
            <a:ext cx="6652974" cy="2523768"/>
          </a:xfrm>
          <a:prstGeom prst="rect">
            <a:avLst/>
          </a:prstGeom>
          <a:noFill/>
        </p:spPr>
        <p:txBody>
          <a:bodyPr wrap="square" rtlCol="0">
            <a:spAutoFit/>
          </a:bodyPr>
          <a:lstStyle/>
          <a:p>
            <a:endParaRPr lang="pl-PL" sz="2800" dirty="0"/>
          </a:p>
          <a:p>
            <a:pPr marL="342900" indent="-342900">
              <a:buAutoNum type="alphaLcParenR"/>
            </a:pPr>
            <a:r>
              <a:rPr lang="pl-PL" sz="2800" dirty="0"/>
              <a:t> John Denver</a:t>
            </a:r>
          </a:p>
          <a:p>
            <a:pPr marL="342900" indent="-342900">
              <a:buAutoNum type="alphaLcParenR"/>
            </a:pPr>
            <a:r>
              <a:rPr lang="pl-PL" sz="2800" dirty="0"/>
              <a:t> Donovan</a:t>
            </a:r>
          </a:p>
          <a:p>
            <a:pPr marL="342900" indent="-342900">
              <a:buAutoNum type="alphaLcParenR"/>
            </a:pPr>
            <a:r>
              <a:rPr lang="pl-PL" sz="2800" dirty="0"/>
              <a:t> Bob Dylan</a:t>
            </a:r>
          </a:p>
          <a:p>
            <a:pPr marL="342900" indent="-342900">
              <a:buAutoNum type="alphaLcParenR"/>
            </a:pPr>
            <a:r>
              <a:rPr lang="pl-PL" sz="2800" dirty="0"/>
              <a:t> Paul </a:t>
            </a:r>
            <a:r>
              <a:rPr lang="pl-PL" sz="2800" dirty="0" err="1"/>
              <a:t>McCartney</a:t>
            </a:r>
            <a:endParaRPr lang="pl-PL" sz="2800" dirty="0"/>
          </a:p>
          <a:p>
            <a:pPr marL="342900" indent="-342900">
              <a:buAutoNum type="alphaLcParenR"/>
            </a:pPr>
            <a:endParaRPr lang="pl-PL" dirty="0"/>
          </a:p>
        </p:txBody>
      </p:sp>
      <p:sp>
        <p:nvSpPr>
          <p:cNvPr id="4" name="pole tekstowe 3">
            <a:extLst>
              <a:ext uri="{FF2B5EF4-FFF2-40B4-BE49-F238E27FC236}">
                <a16:creationId xmlns:a16="http://schemas.microsoft.com/office/drawing/2014/main" id="{C452528C-0710-E74C-9863-186315E28482}"/>
              </a:ext>
            </a:extLst>
          </p:cNvPr>
          <p:cNvSpPr txBox="1"/>
          <p:nvPr/>
        </p:nvSpPr>
        <p:spPr>
          <a:xfrm>
            <a:off x="1222829" y="509209"/>
            <a:ext cx="7311571" cy="461665"/>
          </a:xfrm>
          <a:prstGeom prst="rect">
            <a:avLst/>
          </a:prstGeom>
          <a:noFill/>
        </p:spPr>
        <p:txBody>
          <a:bodyPr wrap="square" rtlCol="0">
            <a:spAutoFit/>
          </a:bodyPr>
          <a:lstStyle/>
          <a:p>
            <a:pPr algn="ctr"/>
            <a:r>
              <a:rPr lang="pl-PL" sz="2400" dirty="0"/>
              <a:t>8.Kategorie: MUSIK</a:t>
            </a:r>
          </a:p>
        </p:txBody>
      </p:sp>
      <p:pic>
        <p:nvPicPr>
          <p:cNvPr id="6" name="Obraz 5" descr="Nuty z treflami i basami oraz nieczytelne notatki">
            <a:extLst>
              <a:ext uri="{FF2B5EF4-FFF2-40B4-BE49-F238E27FC236}">
                <a16:creationId xmlns:a16="http://schemas.microsoft.com/office/drawing/2014/main" id="{822EA177-A9B0-42A9-64AA-059EE45D75A1}"/>
              </a:ext>
            </a:extLst>
          </p:cNvPr>
          <p:cNvPicPr>
            <a:picLocks noChangeAspect="1"/>
          </p:cNvPicPr>
          <p:nvPr/>
        </p:nvPicPr>
        <p:blipFill>
          <a:blip r:embed="rId2"/>
          <a:stretch>
            <a:fillRect/>
          </a:stretch>
        </p:blipFill>
        <p:spPr>
          <a:xfrm>
            <a:off x="8019285" y="4445394"/>
            <a:ext cx="3079774" cy="2045521"/>
          </a:xfrm>
          <a:prstGeom prst="rect">
            <a:avLst/>
          </a:prstGeom>
          <a:ln>
            <a:noFill/>
          </a:ln>
          <a:effectLst>
            <a:softEdge rad="112500"/>
          </a:effectLst>
        </p:spPr>
      </p:pic>
    </p:spTree>
    <p:extLst>
      <p:ext uri="{BB962C8B-B14F-4D97-AF65-F5344CB8AC3E}">
        <p14:creationId xmlns:p14="http://schemas.microsoft.com/office/powerpoint/2010/main" val="41546019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AD1C25D-44E1-E744-8A75-401A5ED8E85C}"/>
              </a:ext>
            </a:extLst>
          </p:cNvPr>
          <p:cNvSpPr>
            <a:spLocks noGrp="1"/>
          </p:cNvSpPr>
          <p:nvPr>
            <p:ph type="ctrTitle"/>
          </p:nvPr>
        </p:nvSpPr>
        <p:spPr>
          <a:xfrm>
            <a:off x="792353" y="2848011"/>
            <a:ext cx="9469247" cy="2278279"/>
          </a:xfrm>
        </p:spPr>
        <p:txBody>
          <a:bodyPr>
            <a:noAutofit/>
          </a:bodyPr>
          <a:lstStyle/>
          <a:p>
            <a:pPr algn="l"/>
            <a:br>
              <a:rPr lang="pl-PL" sz="3400" dirty="0"/>
            </a:br>
            <a:br>
              <a:rPr lang="pl-PL" sz="3400" dirty="0"/>
            </a:br>
            <a:br>
              <a:rPr lang="pl-PL" sz="3400" dirty="0"/>
            </a:br>
            <a:br>
              <a:rPr lang="pl-PL" sz="3400" dirty="0"/>
            </a:br>
            <a:br>
              <a:rPr lang="pl-PL" sz="3400" dirty="0"/>
            </a:br>
            <a:br>
              <a:rPr lang="pl-PL" sz="3400" dirty="0"/>
            </a:br>
            <a:br>
              <a:rPr lang="pl-PL" sz="3400" dirty="0"/>
            </a:br>
            <a:br>
              <a:rPr lang="pl-PL" sz="3400" dirty="0"/>
            </a:br>
            <a:br>
              <a:rPr lang="pl-PL" sz="3400" dirty="0"/>
            </a:br>
            <a:br>
              <a:rPr lang="pl-PL" sz="3400" cap="none" dirty="0"/>
            </a:br>
            <a:br>
              <a:rPr lang="pl-PL" sz="3400" cap="none" dirty="0"/>
            </a:br>
            <a:br>
              <a:rPr lang="pl-PL" sz="3400" cap="none" dirty="0"/>
            </a:br>
            <a:br>
              <a:rPr lang="pl-PL" sz="3400" cap="none" dirty="0"/>
            </a:br>
            <a:br>
              <a:rPr lang="pl-PL" sz="3400" cap="none" dirty="0"/>
            </a:br>
            <a:br>
              <a:rPr lang="pl-PL" sz="3400" cap="none" dirty="0"/>
            </a:br>
            <a:br>
              <a:rPr lang="pl-PL" sz="3400" cap="none" dirty="0"/>
            </a:br>
            <a:br>
              <a:rPr lang="pl-PL" sz="3400" cap="none" dirty="0"/>
            </a:br>
            <a:r>
              <a:rPr lang="pl-PL" sz="3400" dirty="0" err="1">
                <a:solidFill>
                  <a:srgbClr val="00467A"/>
                </a:solidFill>
              </a:rPr>
              <a:t>Wenn</a:t>
            </a:r>
            <a:r>
              <a:rPr lang="pl-PL" sz="3400" dirty="0">
                <a:solidFill>
                  <a:srgbClr val="00467A"/>
                </a:solidFill>
              </a:rPr>
              <a:t> </a:t>
            </a:r>
            <a:r>
              <a:rPr lang="pl-PL" sz="3400" dirty="0" err="1">
                <a:solidFill>
                  <a:srgbClr val="00467A"/>
                </a:solidFill>
              </a:rPr>
              <a:t>Sie</a:t>
            </a:r>
            <a:r>
              <a:rPr lang="pl-PL" sz="3400" dirty="0">
                <a:solidFill>
                  <a:srgbClr val="00467A"/>
                </a:solidFill>
              </a:rPr>
              <a:t> in </a:t>
            </a:r>
            <a:r>
              <a:rPr lang="pl-PL" sz="3400" dirty="0" err="1">
                <a:solidFill>
                  <a:srgbClr val="00467A"/>
                </a:solidFill>
              </a:rPr>
              <a:t>einem</a:t>
            </a:r>
            <a:r>
              <a:rPr lang="pl-PL" sz="3400" dirty="0">
                <a:solidFill>
                  <a:srgbClr val="00467A"/>
                </a:solidFill>
              </a:rPr>
              <a:t> Lokal </a:t>
            </a:r>
            <a:r>
              <a:rPr lang="pl-PL" sz="3400" dirty="0" err="1">
                <a:solidFill>
                  <a:srgbClr val="00467A"/>
                </a:solidFill>
              </a:rPr>
              <a:t>einen</a:t>
            </a:r>
            <a:r>
              <a:rPr lang="pl-PL" sz="3400" dirty="0">
                <a:solidFill>
                  <a:srgbClr val="00467A"/>
                </a:solidFill>
              </a:rPr>
              <a:t> </a:t>
            </a:r>
            <a:r>
              <a:rPr lang="pl-PL" sz="3400" b="1" dirty="0">
                <a:solidFill>
                  <a:srgbClr val="00467A"/>
                </a:solidFill>
              </a:rPr>
              <a:t>Bellini </a:t>
            </a:r>
            <a:r>
              <a:rPr lang="pl-PL" sz="3400" dirty="0" err="1">
                <a:solidFill>
                  <a:srgbClr val="00467A"/>
                </a:solidFill>
              </a:rPr>
              <a:t>bestellen</a:t>
            </a:r>
            <a:r>
              <a:rPr lang="pl-PL" sz="3400" dirty="0">
                <a:solidFill>
                  <a:srgbClr val="00467A"/>
                </a:solidFill>
              </a:rPr>
              <a:t>, </a:t>
            </a:r>
            <a:r>
              <a:rPr lang="pl-PL" sz="3400" dirty="0" err="1">
                <a:solidFill>
                  <a:srgbClr val="00467A"/>
                </a:solidFill>
              </a:rPr>
              <a:t>dann</a:t>
            </a:r>
            <a:r>
              <a:rPr lang="pl-PL" sz="3400" dirty="0">
                <a:solidFill>
                  <a:srgbClr val="00467A"/>
                </a:solidFill>
              </a:rPr>
              <a:t> </a:t>
            </a:r>
            <a:r>
              <a:rPr lang="pl-PL" sz="3400" dirty="0" err="1">
                <a:solidFill>
                  <a:srgbClr val="00467A"/>
                </a:solidFill>
              </a:rPr>
              <a:t>dürfen</a:t>
            </a:r>
            <a:r>
              <a:rPr lang="pl-PL" sz="3400" dirty="0">
                <a:solidFill>
                  <a:srgbClr val="00467A"/>
                </a:solidFill>
              </a:rPr>
              <a:t> </a:t>
            </a:r>
            <a:r>
              <a:rPr lang="pl-PL" sz="3400" dirty="0" err="1">
                <a:solidFill>
                  <a:srgbClr val="00467A"/>
                </a:solidFill>
              </a:rPr>
              <a:t>Sie</a:t>
            </a:r>
            <a:r>
              <a:rPr lang="pl-PL" sz="3400" dirty="0">
                <a:solidFill>
                  <a:srgbClr val="00467A"/>
                </a:solidFill>
              </a:rPr>
              <a:t> </a:t>
            </a:r>
            <a:r>
              <a:rPr lang="pl-PL" sz="3400" dirty="0" err="1">
                <a:solidFill>
                  <a:srgbClr val="00467A"/>
                </a:solidFill>
              </a:rPr>
              <a:t>sich</a:t>
            </a:r>
            <a:r>
              <a:rPr lang="pl-PL" sz="3400" dirty="0">
                <a:solidFill>
                  <a:srgbClr val="00467A"/>
                </a:solidFill>
              </a:rPr>
              <a:t> </a:t>
            </a:r>
            <a:r>
              <a:rPr lang="pl-PL" sz="3400" dirty="0" err="1">
                <a:solidFill>
                  <a:srgbClr val="00467A"/>
                </a:solidFill>
              </a:rPr>
              <a:t>auf</a:t>
            </a:r>
            <a:r>
              <a:rPr lang="pl-PL" sz="3400" dirty="0">
                <a:solidFill>
                  <a:srgbClr val="00467A"/>
                </a:solidFill>
              </a:rPr>
              <a:t> </a:t>
            </a:r>
            <a:r>
              <a:rPr lang="pl-PL" sz="3400" dirty="0" err="1">
                <a:solidFill>
                  <a:srgbClr val="00467A"/>
                </a:solidFill>
              </a:rPr>
              <a:t>einen</a:t>
            </a:r>
            <a:r>
              <a:rPr lang="pl-PL" sz="3400" dirty="0">
                <a:solidFill>
                  <a:srgbClr val="00467A"/>
                </a:solidFill>
              </a:rPr>
              <a:t> </a:t>
            </a:r>
            <a:r>
              <a:rPr lang="pl-PL" sz="3400" dirty="0" err="1">
                <a:solidFill>
                  <a:srgbClr val="00467A"/>
                </a:solidFill>
              </a:rPr>
              <a:t>besonderen</a:t>
            </a:r>
            <a:r>
              <a:rPr lang="pl-PL" sz="3400" dirty="0">
                <a:solidFill>
                  <a:srgbClr val="00467A"/>
                </a:solidFill>
              </a:rPr>
              <a:t> </a:t>
            </a:r>
            <a:r>
              <a:rPr lang="pl-PL" sz="3400" dirty="0" err="1">
                <a:solidFill>
                  <a:srgbClr val="00467A"/>
                </a:solidFill>
              </a:rPr>
              <a:t>Genuss</a:t>
            </a:r>
            <a:r>
              <a:rPr lang="pl-PL" sz="3400" dirty="0">
                <a:solidFill>
                  <a:srgbClr val="00467A"/>
                </a:solidFill>
              </a:rPr>
              <a:t> </a:t>
            </a:r>
            <a:r>
              <a:rPr lang="pl-PL" sz="3400" dirty="0" err="1">
                <a:solidFill>
                  <a:srgbClr val="00467A"/>
                </a:solidFill>
              </a:rPr>
              <a:t>freuen</a:t>
            </a:r>
            <a:r>
              <a:rPr lang="pl-PL" sz="3400" dirty="0">
                <a:solidFill>
                  <a:srgbClr val="00467A"/>
                </a:solidFill>
              </a:rPr>
              <a:t>.</a:t>
            </a:r>
            <a:br>
              <a:rPr lang="pl-PL" sz="3400" dirty="0">
                <a:solidFill>
                  <a:srgbClr val="00467A"/>
                </a:solidFill>
              </a:rPr>
            </a:br>
            <a:br>
              <a:rPr lang="pl-PL" sz="3400" dirty="0">
                <a:solidFill>
                  <a:srgbClr val="00467A"/>
                </a:solidFill>
              </a:rPr>
            </a:br>
            <a:r>
              <a:rPr lang="pl-PL" sz="3400" dirty="0">
                <a:solidFill>
                  <a:srgbClr val="00467A"/>
                </a:solidFill>
              </a:rPr>
              <a:t>Was </a:t>
            </a:r>
            <a:r>
              <a:rPr lang="pl-PL" sz="3400" dirty="0" err="1">
                <a:solidFill>
                  <a:srgbClr val="00467A"/>
                </a:solidFill>
              </a:rPr>
              <a:t>ist</a:t>
            </a:r>
            <a:r>
              <a:rPr lang="pl-PL" sz="3400" dirty="0">
                <a:solidFill>
                  <a:srgbClr val="00467A"/>
                </a:solidFill>
              </a:rPr>
              <a:t> </a:t>
            </a:r>
            <a:r>
              <a:rPr lang="pl-PL" sz="3400" dirty="0" err="1">
                <a:solidFill>
                  <a:srgbClr val="00467A"/>
                </a:solidFill>
              </a:rPr>
              <a:t>ein</a:t>
            </a:r>
            <a:r>
              <a:rPr lang="pl-PL" sz="3400" dirty="0">
                <a:solidFill>
                  <a:srgbClr val="00467A"/>
                </a:solidFill>
              </a:rPr>
              <a:t> </a:t>
            </a:r>
            <a:r>
              <a:rPr lang="pl-PL" sz="3400" b="1" dirty="0">
                <a:solidFill>
                  <a:srgbClr val="00467A"/>
                </a:solidFill>
              </a:rPr>
              <a:t>Bellini</a:t>
            </a:r>
            <a:r>
              <a:rPr lang="pl-PL" sz="3400" dirty="0">
                <a:solidFill>
                  <a:srgbClr val="00467A"/>
                </a:solidFill>
              </a:rPr>
              <a:t>?</a:t>
            </a:r>
            <a:br>
              <a:rPr lang="pl-PL" sz="3400" dirty="0">
                <a:solidFill>
                  <a:srgbClr val="00467A"/>
                </a:solidFill>
              </a:rPr>
            </a:br>
            <a:br>
              <a:rPr lang="pl-PL" sz="3400" b="1" cap="none" dirty="0">
                <a:solidFill>
                  <a:srgbClr val="0070C0"/>
                </a:solidFill>
              </a:rPr>
            </a:br>
            <a:endParaRPr lang="pl-PL" sz="3400" dirty="0">
              <a:solidFill>
                <a:srgbClr val="0070C0"/>
              </a:solidFill>
            </a:endParaRPr>
          </a:p>
        </p:txBody>
      </p:sp>
      <p:sp>
        <p:nvSpPr>
          <p:cNvPr id="5" name="pole tekstowe 4">
            <a:extLst>
              <a:ext uri="{FF2B5EF4-FFF2-40B4-BE49-F238E27FC236}">
                <a16:creationId xmlns:a16="http://schemas.microsoft.com/office/drawing/2014/main" id="{3AADA367-14AE-D442-80C7-073B91E0F420}"/>
              </a:ext>
            </a:extLst>
          </p:cNvPr>
          <p:cNvSpPr txBox="1"/>
          <p:nvPr/>
        </p:nvSpPr>
        <p:spPr>
          <a:xfrm>
            <a:off x="792353" y="3903345"/>
            <a:ext cx="6652974" cy="2954655"/>
          </a:xfrm>
          <a:prstGeom prst="rect">
            <a:avLst/>
          </a:prstGeom>
          <a:noFill/>
        </p:spPr>
        <p:txBody>
          <a:bodyPr wrap="square" rtlCol="0">
            <a:spAutoFit/>
          </a:bodyPr>
          <a:lstStyle/>
          <a:p>
            <a:endParaRPr lang="pl-PL" sz="2800" dirty="0"/>
          </a:p>
          <a:p>
            <a:pPr marL="342900" indent="-342900">
              <a:buFontTx/>
              <a:buAutoNum type="alphaLcParenR"/>
            </a:pPr>
            <a:r>
              <a:rPr lang="pl-PL" sz="2800" dirty="0"/>
              <a:t> </a:t>
            </a:r>
            <a:r>
              <a:rPr lang="pl-PL" sz="2800" dirty="0" err="1"/>
              <a:t>Pfirsich</a:t>
            </a:r>
            <a:r>
              <a:rPr lang="pl-PL" sz="2800" dirty="0"/>
              <a:t>-Cocktail</a:t>
            </a:r>
          </a:p>
          <a:p>
            <a:pPr marL="342900" indent="-342900">
              <a:buAutoNum type="alphaLcParenR"/>
            </a:pPr>
            <a:r>
              <a:rPr lang="pl-PL" sz="2800" dirty="0"/>
              <a:t> </a:t>
            </a:r>
            <a:r>
              <a:rPr lang="pl-PL" sz="2800" dirty="0" err="1"/>
              <a:t>Dessert</a:t>
            </a:r>
            <a:r>
              <a:rPr lang="pl-PL" sz="2800" dirty="0"/>
              <a:t> </a:t>
            </a:r>
            <a:r>
              <a:rPr lang="pl-PL" sz="2800" dirty="0" err="1"/>
              <a:t>aus</a:t>
            </a:r>
            <a:r>
              <a:rPr lang="pl-PL" sz="2800" dirty="0"/>
              <a:t> </a:t>
            </a:r>
            <a:r>
              <a:rPr lang="pl-PL" sz="2800" dirty="0" err="1"/>
              <a:t>Schokobiskuit</a:t>
            </a:r>
            <a:endParaRPr lang="pl-PL" sz="2800" dirty="0"/>
          </a:p>
          <a:p>
            <a:pPr marL="342900" indent="-342900">
              <a:buAutoNum type="alphaLcParenR"/>
            </a:pPr>
            <a:r>
              <a:rPr lang="pl-PL" sz="2800" dirty="0"/>
              <a:t> </a:t>
            </a:r>
            <a:r>
              <a:rPr lang="pl-PL" sz="2800" dirty="0" err="1"/>
              <a:t>italienischer</a:t>
            </a:r>
            <a:r>
              <a:rPr lang="pl-PL" sz="2800" dirty="0"/>
              <a:t> </a:t>
            </a:r>
            <a:r>
              <a:rPr lang="pl-PL" sz="2800" dirty="0" err="1"/>
              <a:t>Rotwein</a:t>
            </a:r>
            <a:endParaRPr lang="pl-PL" sz="2800" dirty="0"/>
          </a:p>
          <a:p>
            <a:pPr marL="342900" indent="-342900">
              <a:buAutoNum type="alphaLcParenR"/>
            </a:pPr>
            <a:r>
              <a:rPr lang="pl-PL" sz="2800" dirty="0"/>
              <a:t> </a:t>
            </a:r>
            <a:r>
              <a:rPr lang="pl-PL" sz="2800" dirty="0" err="1"/>
              <a:t>russischer</a:t>
            </a:r>
            <a:r>
              <a:rPr lang="pl-PL" sz="2800" dirty="0"/>
              <a:t> </a:t>
            </a:r>
            <a:r>
              <a:rPr lang="pl-PL" sz="2800" dirty="0" err="1"/>
              <a:t>Pfannkuchen</a:t>
            </a:r>
            <a:endParaRPr lang="pl-PL" sz="2800" dirty="0"/>
          </a:p>
          <a:p>
            <a:endParaRPr lang="pl-PL" sz="2800" dirty="0"/>
          </a:p>
          <a:p>
            <a:pPr marL="342900" indent="-342900">
              <a:buAutoNum type="alphaLcParenR"/>
            </a:pPr>
            <a:endParaRPr lang="pl-PL" dirty="0"/>
          </a:p>
        </p:txBody>
      </p:sp>
      <p:sp>
        <p:nvSpPr>
          <p:cNvPr id="4" name="pole tekstowe 3">
            <a:extLst>
              <a:ext uri="{FF2B5EF4-FFF2-40B4-BE49-F238E27FC236}">
                <a16:creationId xmlns:a16="http://schemas.microsoft.com/office/drawing/2014/main" id="{C452528C-0710-E74C-9863-186315E28482}"/>
              </a:ext>
            </a:extLst>
          </p:cNvPr>
          <p:cNvSpPr txBox="1"/>
          <p:nvPr/>
        </p:nvSpPr>
        <p:spPr>
          <a:xfrm>
            <a:off x="792353" y="582364"/>
            <a:ext cx="7311571" cy="461665"/>
          </a:xfrm>
          <a:prstGeom prst="rect">
            <a:avLst/>
          </a:prstGeom>
          <a:noFill/>
        </p:spPr>
        <p:txBody>
          <a:bodyPr wrap="square" rtlCol="0">
            <a:spAutoFit/>
          </a:bodyPr>
          <a:lstStyle/>
          <a:p>
            <a:pPr algn="ctr"/>
            <a:r>
              <a:rPr lang="pl-PL" sz="2400" dirty="0"/>
              <a:t>9.Kategorie: ESSEN UND TRINKEN</a:t>
            </a:r>
          </a:p>
        </p:txBody>
      </p:sp>
      <p:pic>
        <p:nvPicPr>
          <p:cNvPr id="4098" name="Picture 2" descr="Essen und Trinken – NiBiS | Materialbörse">
            <a:extLst>
              <a:ext uri="{FF2B5EF4-FFF2-40B4-BE49-F238E27FC236}">
                <a16:creationId xmlns:a16="http://schemas.microsoft.com/office/drawing/2014/main" id="{3B8A28E0-007E-E416-B0FC-DFA495C565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0684" y="3312244"/>
            <a:ext cx="4224410" cy="296339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13779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AD1C25D-44E1-E744-8A75-401A5ED8E85C}"/>
              </a:ext>
            </a:extLst>
          </p:cNvPr>
          <p:cNvSpPr>
            <a:spLocks noGrp="1"/>
          </p:cNvSpPr>
          <p:nvPr>
            <p:ph type="ctrTitle"/>
          </p:nvPr>
        </p:nvSpPr>
        <p:spPr>
          <a:xfrm>
            <a:off x="843153" y="2820794"/>
            <a:ext cx="9552131" cy="2278279"/>
          </a:xfrm>
        </p:spPr>
        <p:txBody>
          <a:bodyPr>
            <a:noAutofit/>
          </a:bodyPr>
          <a:lstStyle/>
          <a:p>
            <a:pPr algn="l"/>
            <a:br>
              <a:rPr lang="pl-PL" sz="3400" dirty="0"/>
            </a:br>
            <a:br>
              <a:rPr lang="pl-PL" sz="3400" dirty="0"/>
            </a:br>
            <a:br>
              <a:rPr lang="pl-PL" sz="3400" dirty="0"/>
            </a:br>
            <a:br>
              <a:rPr lang="pl-PL" sz="3400" dirty="0"/>
            </a:br>
            <a:br>
              <a:rPr lang="pl-PL" sz="3400" dirty="0"/>
            </a:br>
            <a:br>
              <a:rPr lang="pl-PL" sz="3400" dirty="0"/>
            </a:br>
            <a:br>
              <a:rPr lang="pl-PL" sz="3400" dirty="0"/>
            </a:br>
            <a:br>
              <a:rPr lang="pl-PL" sz="3400" dirty="0"/>
            </a:br>
            <a:br>
              <a:rPr lang="pl-PL" sz="3400" dirty="0"/>
            </a:br>
            <a:br>
              <a:rPr lang="pl-PL" sz="3400" cap="none" dirty="0"/>
            </a:br>
            <a:br>
              <a:rPr lang="pl-PL" sz="3400" cap="none" dirty="0"/>
            </a:br>
            <a:br>
              <a:rPr lang="pl-PL" sz="3400" cap="none" dirty="0"/>
            </a:br>
            <a:br>
              <a:rPr lang="pl-PL" sz="3400" cap="none" dirty="0"/>
            </a:br>
            <a:br>
              <a:rPr lang="pl-PL" sz="3400" cap="none" dirty="0"/>
            </a:br>
            <a:br>
              <a:rPr lang="pl-PL" sz="3400" cap="none" dirty="0"/>
            </a:br>
            <a:br>
              <a:rPr lang="pl-PL" sz="3400" cap="none" dirty="0"/>
            </a:br>
            <a:br>
              <a:rPr lang="pl-PL" sz="3400" cap="none" dirty="0"/>
            </a:br>
            <a:r>
              <a:rPr lang="pl-PL" sz="3200" dirty="0" err="1">
                <a:solidFill>
                  <a:srgbClr val="00467A"/>
                </a:solidFill>
              </a:rPr>
              <a:t>Geheimagent</a:t>
            </a:r>
            <a:r>
              <a:rPr lang="pl-PL" sz="3200" dirty="0">
                <a:solidFill>
                  <a:srgbClr val="00467A"/>
                </a:solidFill>
              </a:rPr>
              <a:t> </a:t>
            </a:r>
            <a:r>
              <a:rPr lang="pl-PL" sz="3200" b="1" dirty="0">
                <a:solidFill>
                  <a:srgbClr val="00467A"/>
                </a:solidFill>
              </a:rPr>
              <a:t>James Bond</a:t>
            </a:r>
            <a:r>
              <a:rPr lang="pl-PL" sz="3200" dirty="0">
                <a:solidFill>
                  <a:srgbClr val="00467A"/>
                </a:solidFill>
              </a:rPr>
              <a:t>, den der </a:t>
            </a:r>
            <a:r>
              <a:rPr lang="pl-PL" sz="3200" dirty="0" err="1">
                <a:solidFill>
                  <a:srgbClr val="00467A"/>
                </a:solidFill>
              </a:rPr>
              <a:t>britische</a:t>
            </a:r>
            <a:r>
              <a:rPr lang="pl-PL" sz="3200" dirty="0">
                <a:solidFill>
                  <a:srgbClr val="00467A"/>
                </a:solidFill>
              </a:rPr>
              <a:t> </a:t>
            </a:r>
            <a:r>
              <a:rPr lang="pl-PL" sz="3200" dirty="0" err="1">
                <a:solidFill>
                  <a:srgbClr val="00467A"/>
                </a:solidFill>
              </a:rPr>
              <a:t>Schriftsteller</a:t>
            </a:r>
            <a:r>
              <a:rPr lang="pl-PL" sz="3200" dirty="0">
                <a:solidFill>
                  <a:srgbClr val="00467A"/>
                </a:solidFill>
              </a:rPr>
              <a:t> </a:t>
            </a:r>
            <a:r>
              <a:rPr lang="pl-PL" sz="3200" dirty="0" err="1">
                <a:solidFill>
                  <a:srgbClr val="00467A"/>
                </a:solidFill>
              </a:rPr>
              <a:t>Ian</a:t>
            </a:r>
            <a:r>
              <a:rPr lang="pl-PL" sz="3200" dirty="0">
                <a:solidFill>
                  <a:srgbClr val="00467A"/>
                </a:solidFill>
              </a:rPr>
              <a:t> Fleming </a:t>
            </a:r>
            <a:r>
              <a:rPr lang="pl-PL" sz="3200" dirty="0" err="1">
                <a:solidFill>
                  <a:srgbClr val="00467A"/>
                </a:solidFill>
              </a:rPr>
              <a:t>erstmals</a:t>
            </a:r>
            <a:r>
              <a:rPr lang="pl-PL" sz="3200" dirty="0">
                <a:solidFill>
                  <a:srgbClr val="00467A"/>
                </a:solidFill>
              </a:rPr>
              <a:t> 1953 </a:t>
            </a:r>
            <a:r>
              <a:rPr lang="pl-PL" sz="3200" dirty="0" err="1">
                <a:solidFill>
                  <a:srgbClr val="00467A"/>
                </a:solidFill>
              </a:rPr>
              <a:t>auf</a:t>
            </a:r>
            <a:r>
              <a:rPr lang="pl-PL" sz="3200" dirty="0">
                <a:solidFill>
                  <a:srgbClr val="00467A"/>
                </a:solidFill>
              </a:rPr>
              <a:t> </a:t>
            </a:r>
            <a:r>
              <a:rPr lang="pl-PL" sz="3200" dirty="0" err="1">
                <a:solidFill>
                  <a:srgbClr val="00467A"/>
                </a:solidFill>
              </a:rPr>
              <a:t>Verbrecherjagd</a:t>
            </a:r>
            <a:r>
              <a:rPr lang="pl-PL" sz="3200" dirty="0">
                <a:solidFill>
                  <a:srgbClr val="00467A"/>
                </a:solidFill>
              </a:rPr>
              <a:t> </a:t>
            </a:r>
            <a:r>
              <a:rPr lang="pl-PL" sz="3200" dirty="0" err="1">
                <a:solidFill>
                  <a:srgbClr val="00467A"/>
                </a:solidFill>
              </a:rPr>
              <a:t>schickte</a:t>
            </a:r>
            <a:r>
              <a:rPr lang="pl-PL" sz="3200" dirty="0">
                <a:solidFill>
                  <a:srgbClr val="00467A"/>
                </a:solidFill>
              </a:rPr>
              <a:t>, </a:t>
            </a:r>
            <a:r>
              <a:rPr lang="pl-PL" sz="3200" dirty="0" err="1">
                <a:solidFill>
                  <a:srgbClr val="00467A"/>
                </a:solidFill>
              </a:rPr>
              <a:t>ist</a:t>
            </a:r>
            <a:r>
              <a:rPr lang="pl-PL" sz="3200" dirty="0">
                <a:solidFill>
                  <a:srgbClr val="00467A"/>
                </a:solidFill>
              </a:rPr>
              <a:t> </a:t>
            </a:r>
            <a:r>
              <a:rPr lang="pl-PL" sz="3200" dirty="0" err="1">
                <a:solidFill>
                  <a:srgbClr val="00467A"/>
                </a:solidFill>
              </a:rPr>
              <a:t>Ihnen</a:t>
            </a:r>
            <a:r>
              <a:rPr lang="pl-PL" sz="3200" dirty="0">
                <a:solidFill>
                  <a:srgbClr val="00467A"/>
                </a:solidFill>
              </a:rPr>
              <a:t> </a:t>
            </a:r>
            <a:r>
              <a:rPr lang="pl-PL" sz="3200" dirty="0" err="1">
                <a:solidFill>
                  <a:srgbClr val="00467A"/>
                </a:solidFill>
              </a:rPr>
              <a:t>sicher</a:t>
            </a:r>
            <a:r>
              <a:rPr lang="pl-PL" sz="3200" dirty="0">
                <a:solidFill>
                  <a:srgbClr val="00467A"/>
                </a:solidFill>
              </a:rPr>
              <a:t> </a:t>
            </a:r>
            <a:r>
              <a:rPr lang="pl-PL" sz="3200" dirty="0" err="1">
                <a:solidFill>
                  <a:srgbClr val="00467A"/>
                </a:solidFill>
              </a:rPr>
              <a:t>bekannt</a:t>
            </a:r>
            <a:r>
              <a:rPr lang="pl-PL" sz="3200" dirty="0">
                <a:solidFill>
                  <a:srgbClr val="00467A"/>
                </a:solidFill>
              </a:rPr>
              <a:t>.</a:t>
            </a:r>
            <a:br>
              <a:rPr lang="pl-PL" sz="3200" dirty="0">
                <a:solidFill>
                  <a:srgbClr val="00467A"/>
                </a:solidFill>
              </a:rPr>
            </a:br>
            <a:br>
              <a:rPr lang="pl-PL" sz="3200" dirty="0">
                <a:solidFill>
                  <a:srgbClr val="00467A"/>
                </a:solidFill>
              </a:rPr>
            </a:br>
            <a:r>
              <a:rPr lang="pl-PL" sz="3200" dirty="0" err="1">
                <a:solidFill>
                  <a:srgbClr val="00467A"/>
                </a:solidFill>
              </a:rPr>
              <a:t>Nach</a:t>
            </a:r>
            <a:r>
              <a:rPr lang="pl-PL" sz="3200" dirty="0">
                <a:solidFill>
                  <a:srgbClr val="00467A"/>
                </a:solidFill>
              </a:rPr>
              <a:t> </a:t>
            </a:r>
            <a:r>
              <a:rPr lang="pl-PL" sz="3200" dirty="0" err="1">
                <a:solidFill>
                  <a:srgbClr val="00467A"/>
                </a:solidFill>
              </a:rPr>
              <a:t>wem</a:t>
            </a:r>
            <a:r>
              <a:rPr lang="pl-PL" sz="3200" dirty="0">
                <a:solidFill>
                  <a:srgbClr val="00467A"/>
                </a:solidFill>
              </a:rPr>
              <a:t> </a:t>
            </a:r>
            <a:r>
              <a:rPr lang="pl-PL" sz="3200" dirty="0" err="1">
                <a:solidFill>
                  <a:srgbClr val="00467A"/>
                </a:solidFill>
              </a:rPr>
              <a:t>benannte</a:t>
            </a:r>
            <a:r>
              <a:rPr lang="pl-PL" sz="3200" dirty="0">
                <a:solidFill>
                  <a:srgbClr val="00467A"/>
                </a:solidFill>
              </a:rPr>
              <a:t> Fleming </a:t>
            </a:r>
            <a:r>
              <a:rPr lang="pl-PL" sz="3200" dirty="0" err="1">
                <a:solidFill>
                  <a:srgbClr val="00467A"/>
                </a:solidFill>
              </a:rPr>
              <a:t>seinen</a:t>
            </a:r>
            <a:r>
              <a:rPr lang="pl-PL" sz="3200" dirty="0">
                <a:solidFill>
                  <a:srgbClr val="00467A"/>
                </a:solidFill>
              </a:rPr>
              <a:t> </a:t>
            </a:r>
            <a:r>
              <a:rPr lang="pl-PL" sz="3200" dirty="0" err="1">
                <a:solidFill>
                  <a:srgbClr val="00467A"/>
                </a:solidFill>
              </a:rPr>
              <a:t>Romanhelden</a:t>
            </a:r>
            <a:r>
              <a:rPr lang="pl-PL" sz="3200" dirty="0">
                <a:solidFill>
                  <a:srgbClr val="00467A"/>
                </a:solidFill>
              </a:rPr>
              <a:t>? </a:t>
            </a:r>
            <a:br>
              <a:rPr lang="pl-PL" sz="3200" dirty="0">
                <a:solidFill>
                  <a:srgbClr val="0070C0"/>
                </a:solidFill>
              </a:rPr>
            </a:br>
            <a:br>
              <a:rPr lang="pl-PL" sz="3400" b="1" cap="none" dirty="0">
                <a:solidFill>
                  <a:srgbClr val="0070C0"/>
                </a:solidFill>
              </a:rPr>
            </a:br>
            <a:endParaRPr lang="pl-PL" sz="3400" dirty="0">
              <a:solidFill>
                <a:srgbClr val="0070C0"/>
              </a:solidFill>
            </a:endParaRPr>
          </a:p>
        </p:txBody>
      </p:sp>
      <p:sp>
        <p:nvSpPr>
          <p:cNvPr id="5" name="pole tekstowe 4">
            <a:extLst>
              <a:ext uri="{FF2B5EF4-FFF2-40B4-BE49-F238E27FC236}">
                <a16:creationId xmlns:a16="http://schemas.microsoft.com/office/drawing/2014/main" id="{3AADA367-14AE-D442-80C7-073B91E0F420}"/>
              </a:ext>
            </a:extLst>
          </p:cNvPr>
          <p:cNvSpPr txBox="1"/>
          <p:nvPr/>
        </p:nvSpPr>
        <p:spPr>
          <a:xfrm>
            <a:off x="843153" y="3825023"/>
            <a:ext cx="6652974" cy="2523768"/>
          </a:xfrm>
          <a:prstGeom prst="rect">
            <a:avLst/>
          </a:prstGeom>
          <a:noFill/>
        </p:spPr>
        <p:txBody>
          <a:bodyPr wrap="square" rtlCol="0">
            <a:spAutoFit/>
          </a:bodyPr>
          <a:lstStyle/>
          <a:p>
            <a:endParaRPr lang="pl-PL" sz="2800" dirty="0"/>
          </a:p>
          <a:p>
            <a:pPr marL="342900" indent="-342900">
              <a:buAutoNum type="alphaLcParenR"/>
            </a:pPr>
            <a:r>
              <a:rPr lang="pl-PL" sz="2800" dirty="0"/>
              <a:t> </a:t>
            </a:r>
            <a:r>
              <a:rPr lang="pl-PL" sz="2800" dirty="0" err="1"/>
              <a:t>Astronaut</a:t>
            </a:r>
            <a:endParaRPr lang="pl-PL" sz="2800" dirty="0"/>
          </a:p>
          <a:p>
            <a:pPr marL="342900" indent="-342900">
              <a:buAutoNum type="alphaLcParenR"/>
            </a:pPr>
            <a:r>
              <a:rPr lang="pl-PL" sz="2800" dirty="0"/>
              <a:t> Chirurg</a:t>
            </a:r>
          </a:p>
          <a:p>
            <a:pPr marL="342900" indent="-342900">
              <a:buAutoNum type="alphaLcParenR"/>
            </a:pPr>
            <a:r>
              <a:rPr lang="pl-PL" sz="2800" dirty="0"/>
              <a:t> </a:t>
            </a:r>
            <a:r>
              <a:rPr lang="pl-PL" sz="2800" dirty="0" err="1"/>
              <a:t>Ornithologe</a:t>
            </a:r>
            <a:endParaRPr lang="pl-PL" sz="2800" dirty="0"/>
          </a:p>
          <a:p>
            <a:pPr marL="342900" indent="-342900">
              <a:buAutoNum type="alphaLcParenR"/>
            </a:pPr>
            <a:r>
              <a:rPr lang="pl-PL" sz="2800" dirty="0"/>
              <a:t> </a:t>
            </a:r>
            <a:r>
              <a:rPr lang="pl-PL" sz="2800" dirty="0" err="1"/>
              <a:t>Sternekoch</a:t>
            </a:r>
            <a:endParaRPr lang="pl-PL" sz="2800" dirty="0"/>
          </a:p>
          <a:p>
            <a:pPr marL="342900" indent="-342900">
              <a:buAutoNum type="alphaLcParenR"/>
            </a:pPr>
            <a:endParaRPr lang="pl-PL" dirty="0"/>
          </a:p>
        </p:txBody>
      </p:sp>
      <p:sp>
        <p:nvSpPr>
          <p:cNvPr id="4" name="pole tekstowe 3">
            <a:extLst>
              <a:ext uri="{FF2B5EF4-FFF2-40B4-BE49-F238E27FC236}">
                <a16:creationId xmlns:a16="http://schemas.microsoft.com/office/drawing/2014/main" id="{C452528C-0710-E74C-9863-186315E28482}"/>
              </a:ext>
            </a:extLst>
          </p:cNvPr>
          <p:cNvSpPr txBox="1"/>
          <p:nvPr/>
        </p:nvSpPr>
        <p:spPr>
          <a:xfrm>
            <a:off x="1222829" y="509209"/>
            <a:ext cx="7311571" cy="461665"/>
          </a:xfrm>
          <a:prstGeom prst="rect">
            <a:avLst/>
          </a:prstGeom>
          <a:noFill/>
        </p:spPr>
        <p:txBody>
          <a:bodyPr wrap="square" rtlCol="0">
            <a:spAutoFit/>
          </a:bodyPr>
          <a:lstStyle/>
          <a:p>
            <a:pPr algn="ctr"/>
            <a:r>
              <a:rPr lang="pl-PL" sz="2400" dirty="0"/>
              <a:t>10.Kategorie: MEDIEN UND UNTERHALTUNG</a:t>
            </a:r>
          </a:p>
        </p:txBody>
      </p:sp>
      <p:pic>
        <p:nvPicPr>
          <p:cNvPr id="3076" name="Picture 4" descr="Ator da Marvel pode ser o novo 007 e até teve reunião com produtora -  Cinema | Entretenimento">
            <a:extLst>
              <a:ext uri="{FF2B5EF4-FFF2-40B4-BE49-F238E27FC236}">
                <a16:creationId xmlns:a16="http://schemas.microsoft.com/office/drawing/2014/main" id="{03DF85AA-F1B3-09A3-808E-AE999D6319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21375" y="4302547"/>
            <a:ext cx="4123488" cy="224150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88573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Obraz 4" descr="Arkusz papieru do testów i ołówek">
            <a:extLst>
              <a:ext uri="{FF2B5EF4-FFF2-40B4-BE49-F238E27FC236}">
                <a16:creationId xmlns:a16="http://schemas.microsoft.com/office/drawing/2014/main" id="{ED6A7E12-2A48-9E19-9E39-8D9F0E115A51}"/>
              </a:ext>
            </a:extLst>
          </p:cNvPr>
          <p:cNvPicPr>
            <a:picLocks noChangeAspect="1"/>
          </p:cNvPicPr>
          <p:nvPr/>
        </p:nvPicPr>
        <p:blipFill rotWithShape="1">
          <a:blip r:embed="rId2"/>
          <a:srcRect l="9091" t="9418" b="11911"/>
          <a:stretch/>
        </p:blipFill>
        <p:spPr>
          <a:xfrm>
            <a:off x="1" y="10"/>
            <a:ext cx="12191999" cy="6857990"/>
          </a:xfrm>
          <a:prstGeom prst="rect">
            <a:avLst/>
          </a:prstGeom>
        </p:spPr>
      </p:pic>
      <p:sp>
        <p:nvSpPr>
          <p:cNvPr id="10" name="Isosceles Triangle 9">
            <a:extLst>
              <a:ext uri="{FF2B5EF4-FFF2-40B4-BE49-F238E27FC236}">
                <a16:creationId xmlns:a16="http://schemas.microsoft.com/office/drawing/2014/main" id="{2A4588C6-4069-4731-BFB4-10F1E6D378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pl-PL"/>
          </a:p>
        </p:txBody>
      </p:sp>
      <p:sp>
        <p:nvSpPr>
          <p:cNvPr id="12" name="Parallelogram 11">
            <a:extLst>
              <a:ext uri="{FF2B5EF4-FFF2-40B4-BE49-F238E27FC236}">
                <a16:creationId xmlns:a16="http://schemas.microsoft.com/office/drawing/2014/main" id="{23370524-0FE7-41B4-ABCF-7FB26B6CF1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24188" y="0"/>
            <a:ext cx="9372600" cy="6858000"/>
          </a:xfrm>
          <a:prstGeom prst="parallelogram">
            <a:avLst>
              <a:gd name="adj" fmla="val 14937"/>
            </a:avLst>
          </a:prstGeom>
          <a:solidFill>
            <a:schemeClr val="bg1">
              <a:alpha val="9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E0A9CA40-1F57-4A6D-ACDA-F720AA468CF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B2A94EDB-B0FE-4678-8E69-0F137AE3BE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8" name="Rectangle 23">
            <a:extLst>
              <a:ext uri="{FF2B5EF4-FFF2-40B4-BE49-F238E27FC236}">
                <a16:creationId xmlns:a16="http://schemas.microsoft.com/office/drawing/2014/main" id="{4E93B92B-0DD5-4277-9D69-972ABADC3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pl-PL"/>
          </a:p>
        </p:txBody>
      </p:sp>
      <p:sp>
        <p:nvSpPr>
          <p:cNvPr id="2" name="Tytuł 1">
            <a:extLst>
              <a:ext uri="{FF2B5EF4-FFF2-40B4-BE49-F238E27FC236}">
                <a16:creationId xmlns:a16="http://schemas.microsoft.com/office/drawing/2014/main" id="{3A79FAD7-FCBF-4141-BE6F-55B5FE2E0808}"/>
              </a:ext>
            </a:extLst>
          </p:cNvPr>
          <p:cNvSpPr>
            <a:spLocks noGrp="1"/>
          </p:cNvSpPr>
          <p:nvPr>
            <p:ph type="title"/>
          </p:nvPr>
        </p:nvSpPr>
        <p:spPr>
          <a:xfrm>
            <a:off x="2786047" y="609600"/>
            <a:ext cx="6487955" cy="1320800"/>
          </a:xfrm>
        </p:spPr>
        <p:txBody>
          <a:bodyPr anchor="t">
            <a:normAutofit/>
          </a:bodyPr>
          <a:lstStyle/>
          <a:p>
            <a:br>
              <a:rPr lang="pl-PL" dirty="0"/>
            </a:br>
            <a:endParaRPr lang="pl-PL" dirty="0"/>
          </a:p>
        </p:txBody>
      </p:sp>
      <p:sp>
        <p:nvSpPr>
          <p:cNvPr id="20" name="Rectangle 25">
            <a:extLst>
              <a:ext uri="{FF2B5EF4-FFF2-40B4-BE49-F238E27FC236}">
                <a16:creationId xmlns:a16="http://schemas.microsoft.com/office/drawing/2014/main" id="{7CE87768-354E-4E3F-8202-9F387CF505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pl-PL"/>
          </a:p>
        </p:txBody>
      </p:sp>
      <p:sp>
        <p:nvSpPr>
          <p:cNvPr id="22" name="Isosceles Triangle 21">
            <a:extLst>
              <a:ext uri="{FF2B5EF4-FFF2-40B4-BE49-F238E27FC236}">
                <a16:creationId xmlns:a16="http://schemas.microsoft.com/office/drawing/2014/main" id="{09E5B98F-BD75-4A30-BF72-0A91074702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pl-PL"/>
          </a:p>
        </p:txBody>
      </p:sp>
      <p:sp>
        <p:nvSpPr>
          <p:cNvPr id="24" name="Rectangle 27">
            <a:extLst>
              <a:ext uri="{FF2B5EF4-FFF2-40B4-BE49-F238E27FC236}">
                <a16:creationId xmlns:a16="http://schemas.microsoft.com/office/drawing/2014/main" id="{8AAB91E3-41BE-4478-BF23-A24D43E146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pl-PL"/>
          </a:p>
        </p:txBody>
      </p:sp>
      <p:sp>
        <p:nvSpPr>
          <p:cNvPr id="26" name="Rectangle 28">
            <a:extLst>
              <a:ext uri="{FF2B5EF4-FFF2-40B4-BE49-F238E27FC236}">
                <a16:creationId xmlns:a16="http://schemas.microsoft.com/office/drawing/2014/main" id="{96DFC7EA-8516-41F1-8ED9-C0A8E1E086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pl-PL"/>
          </a:p>
        </p:txBody>
      </p:sp>
      <p:sp>
        <p:nvSpPr>
          <p:cNvPr id="28" name="Rectangle 29">
            <a:extLst>
              <a:ext uri="{FF2B5EF4-FFF2-40B4-BE49-F238E27FC236}">
                <a16:creationId xmlns:a16="http://schemas.microsoft.com/office/drawing/2014/main" id="{E24E972C-8744-4CFA-B783-41EA3CC381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pl-PL"/>
          </a:p>
        </p:txBody>
      </p:sp>
      <p:sp>
        <p:nvSpPr>
          <p:cNvPr id="30" name="Isosceles Triangle 29">
            <a:extLst>
              <a:ext uri="{FF2B5EF4-FFF2-40B4-BE49-F238E27FC236}">
                <a16:creationId xmlns:a16="http://schemas.microsoft.com/office/drawing/2014/main" id="{C7C88F2E-E233-48BA-B85F-D06BA522B7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pl-PL"/>
          </a:p>
        </p:txBody>
      </p:sp>
      <p:sp>
        <p:nvSpPr>
          <p:cNvPr id="4" name="Symbol zastępczy zawartości 3">
            <a:extLst>
              <a:ext uri="{FF2B5EF4-FFF2-40B4-BE49-F238E27FC236}">
                <a16:creationId xmlns:a16="http://schemas.microsoft.com/office/drawing/2014/main" id="{0C1B406A-7E5A-8F4B-9662-59F42A27663B}"/>
              </a:ext>
            </a:extLst>
          </p:cNvPr>
          <p:cNvSpPr>
            <a:spLocks noGrp="1"/>
          </p:cNvSpPr>
          <p:nvPr>
            <p:ph idx="1"/>
          </p:nvPr>
        </p:nvSpPr>
        <p:spPr>
          <a:xfrm>
            <a:off x="1724025" y="690345"/>
            <a:ext cx="8665745" cy="5890591"/>
          </a:xfrm>
        </p:spPr>
        <p:txBody>
          <a:bodyPr>
            <a:normAutofit/>
          </a:bodyPr>
          <a:lstStyle/>
          <a:p>
            <a:pPr marL="0" indent="0">
              <a:spcBef>
                <a:spcPts val="600"/>
              </a:spcBef>
              <a:buNone/>
            </a:pPr>
            <a:endParaRPr lang="pl-PL" altLang="pl-PL" sz="2800" b="1" dirty="0">
              <a:latin typeface="Calibri" panose="020F0502020204030204" pitchFamily="34" charset="0"/>
            </a:endParaRPr>
          </a:p>
          <a:p>
            <a:pPr marL="0" indent="0" algn="ctr">
              <a:spcBef>
                <a:spcPts val="600"/>
              </a:spcBef>
              <a:buNone/>
            </a:pPr>
            <a:r>
              <a:rPr lang="pl-PL" altLang="pl-PL" sz="3200" b="1" dirty="0">
                <a:latin typeface="Calibri" panose="020F0502020204030204" pitchFamily="34" charset="0"/>
              </a:rPr>
              <a:t>Alle </a:t>
            </a:r>
            <a:r>
              <a:rPr lang="pl-PL" altLang="pl-PL" sz="3200" b="1" dirty="0" err="1">
                <a:latin typeface="Calibri" panose="020F0502020204030204" pitchFamily="34" charset="0"/>
              </a:rPr>
              <a:t>testen</a:t>
            </a:r>
            <a:r>
              <a:rPr lang="pl-PL" altLang="pl-PL" sz="3200" b="1" dirty="0">
                <a:latin typeface="Calibri" panose="020F0502020204030204" pitchFamily="34" charset="0"/>
              </a:rPr>
              <a:t> </a:t>
            </a:r>
            <a:r>
              <a:rPr lang="pl-PL" altLang="pl-PL" sz="3200" b="1" dirty="0" err="1">
                <a:latin typeface="Calibri" panose="020F0502020204030204" pitchFamily="34" charset="0"/>
              </a:rPr>
              <a:t>ihr</a:t>
            </a:r>
            <a:r>
              <a:rPr lang="pl-PL" altLang="pl-PL" sz="3200" b="1" dirty="0">
                <a:latin typeface="Calibri" panose="020F0502020204030204" pitchFamily="34" charset="0"/>
              </a:rPr>
              <a:t> </a:t>
            </a:r>
            <a:r>
              <a:rPr lang="pl-PL" altLang="pl-PL" sz="3200" b="1" dirty="0" err="1">
                <a:latin typeface="Calibri" panose="020F0502020204030204" pitchFamily="34" charset="0"/>
              </a:rPr>
              <a:t>Wissen</a:t>
            </a:r>
            <a:r>
              <a:rPr lang="pl-PL" altLang="pl-PL" sz="3200" b="1" dirty="0">
                <a:latin typeface="Calibri" panose="020F0502020204030204" pitchFamily="34" charset="0"/>
              </a:rPr>
              <a:t> </a:t>
            </a:r>
            <a:r>
              <a:rPr lang="pl-PL" altLang="pl-PL" sz="3200" b="1" dirty="0" err="1">
                <a:latin typeface="Calibri" panose="020F0502020204030204" pitchFamily="34" charset="0"/>
              </a:rPr>
              <a:t>gern</a:t>
            </a:r>
            <a:r>
              <a:rPr lang="pl-PL" altLang="pl-PL" sz="3200" b="1" dirty="0">
                <a:latin typeface="Calibri" panose="020F0502020204030204" pitchFamily="34" charset="0"/>
              </a:rPr>
              <a:t>. </a:t>
            </a:r>
            <a:r>
              <a:rPr lang="pl-PL" altLang="pl-PL" sz="3200" b="1" dirty="0">
                <a:latin typeface="Calibri" panose="020F0502020204030204" pitchFamily="34" charset="0"/>
                <a:sym typeface="Wingdings" panose="05000000000000000000" pitchFamily="2" charset="2"/>
              </a:rPr>
              <a:t> </a:t>
            </a:r>
          </a:p>
          <a:p>
            <a:pPr marL="0" indent="0" algn="ctr">
              <a:spcBef>
                <a:spcPts val="600"/>
              </a:spcBef>
              <a:buNone/>
            </a:pPr>
            <a:r>
              <a:rPr lang="pl-PL" altLang="pl-PL" sz="3200" b="1" dirty="0" err="1">
                <a:latin typeface="Calibri" panose="020F0502020204030204" pitchFamily="34" charset="0"/>
                <a:sym typeface="Wingdings" panose="05000000000000000000" pitchFamily="2" charset="2"/>
              </a:rPr>
              <a:t>Tun</a:t>
            </a:r>
            <a:r>
              <a:rPr lang="pl-PL" altLang="pl-PL" sz="3200" b="1" dirty="0">
                <a:latin typeface="Calibri" panose="020F0502020204030204" pitchFamily="34" charset="0"/>
                <a:sym typeface="Wingdings" panose="05000000000000000000" pitchFamily="2" charset="2"/>
              </a:rPr>
              <a:t> </a:t>
            </a:r>
            <a:r>
              <a:rPr lang="pl-PL" altLang="pl-PL" sz="3200" b="1" dirty="0" err="1">
                <a:latin typeface="Calibri" panose="020F0502020204030204" pitchFamily="34" charset="0"/>
                <a:sym typeface="Wingdings" panose="05000000000000000000" pitchFamily="2" charset="2"/>
              </a:rPr>
              <a:t>Sie</a:t>
            </a:r>
            <a:r>
              <a:rPr lang="pl-PL" altLang="pl-PL" sz="3200" b="1" dirty="0">
                <a:latin typeface="Calibri" panose="020F0502020204030204" pitchFamily="34" charset="0"/>
                <a:sym typeface="Wingdings" panose="05000000000000000000" pitchFamily="2" charset="2"/>
              </a:rPr>
              <a:t> </a:t>
            </a:r>
            <a:r>
              <a:rPr lang="pl-PL" altLang="pl-PL" sz="3200" b="1" dirty="0" err="1">
                <a:latin typeface="Calibri" panose="020F0502020204030204" pitchFamily="34" charset="0"/>
                <a:sym typeface="Wingdings" panose="05000000000000000000" pitchFamily="2" charset="2"/>
              </a:rPr>
              <a:t>das</a:t>
            </a:r>
            <a:r>
              <a:rPr lang="pl-PL" altLang="pl-PL" sz="3200" b="1" dirty="0">
                <a:latin typeface="Calibri" panose="020F0502020204030204" pitchFamily="34" charset="0"/>
                <a:sym typeface="Wingdings" panose="05000000000000000000" pitchFamily="2" charset="2"/>
              </a:rPr>
              <a:t> </a:t>
            </a:r>
            <a:r>
              <a:rPr lang="pl-PL" altLang="pl-PL" sz="3200" b="1" dirty="0" err="1">
                <a:latin typeface="Calibri" panose="020F0502020204030204" pitchFamily="34" charset="0"/>
                <a:sym typeface="Wingdings" panose="05000000000000000000" pitchFamily="2" charset="2"/>
              </a:rPr>
              <a:t>auch</a:t>
            </a:r>
            <a:r>
              <a:rPr lang="pl-PL" altLang="pl-PL" sz="3200" b="1" dirty="0">
                <a:latin typeface="Calibri" panose="020F0502020204030204" pitchFamily="34" charset="0"/>
                <a:sym typeface="Wingdings" panose="05000000000000000000" pitchFamily="2" charset="2"/>
              </a:rPr>
              <a:t>?</a:t>
            </a:r>
            <a:endParaRPr lang="pl-PL" altLang="pl-PL" sz="3200" b="1" dirty="0">
              <a:latin typeface="Calibri" panose="020F0502020204030204" pitchFamily="34" charset="0"/>
            </a:endParaRPr>
          </a:p>
          <a:p>
            <a:pPr marL="0" indent="0" algn="ctr">
              <a:spcBef>
                <a:spcPts val="600"/>
              </a:spcBef>
              <a:buNone/>
            </a:pPr>
            <a:r>
              <a:rPr lang="de-DE" altLang="pl-PL" sz="3200" b="1" dirty="0">
                <a:latin typeface="Calibri" panose="020F0502020204030204" pitchFamily="34" charset="0"/>
              </a:rPr>
              <a:t>Wählen Sie die richtige Antwort: a), b), c) oder d)</a:t>
            </a:r>
          </a:p>
          <a:p>
            <a:pPr marL="0" indent="0" algn="ctr">
              <a:spcBef>
                <a:spcPts val="600"/>
              </a:spcBef>
              <a:buNone/>
            </a:pPr>
            <a:r>
              <a:rPr lang="de-DE" altLang="pl-PL" sz="3200" b="1" dirty="0">
                <a:latin typeface="Calibri" panose="020F0502020204030204" pitchFamily="34" charset="0"/>
              </a:rPr>
              <a:t>und schreiben Sie den Buchstaben in </a:t>
            </a:r>
          </a:p>
          <a:p>
            <a:pPr marL="0" indent="0" algn="ctr">
              <a:spcBef>
                <a:spcPts val="600"/>
              </a:spcBef>
              <a:buNone/>
            </a:pPr>
            <a:r>
              <a:rPr lang="de-DE" altLang="pl-PL" sz="3200" b="1" dirty="0">
                <a:latin typeface="Calibri" panose="020F0502020204030204" pitchFamily="34" charset="0"/>
              </a:rPr>
              <a:t>den Antwortbogen ein.</a:t>
            </a:r>
          </a:p>
          <a:p>
            <a:pPr marL="0" indent="0" algn="ctr">
              <a:spcBef>
                <a:spcPts val="600"/>
              </a:spcBef>
              <a:buNone/>
            </a:pPr>
            <a:r>
              <a:rPr lang="de-DE" altLang="pl-PL" sz="3200" b="1" dirty="0">
                <a:latin typeface="Calibri" panose="020F0502020204030204" pitchFamily="34" charset="0"/>
              </a:rPr>
              <a:t>Viel Spaß!</a:t>
            </a:r>
          </a:p>
          <a:p>
            <a:pPr marL="0" indent="0">
              <a:spcBef>
                <a:spcPts val="600"/>
              </a:spcBef>
              <a:buNone/>
            </a:pPr>
            <a:endParaRPr lang="de-DE" altLang="pl-PL" sz="2800" b="1" dirty="0">
              <a:latin typeface="Calibri" panose="020F0502020204030204" pitchFamily="34" charset="0"/>
            </a:endParaRPr>
          </a:p>
          <a:p>
            <a:pPr marL="0" indent="0">
              <a:spcBef>
                <a:spcPts val="600"/>
              </a:spcBef>
              <a:buNone/>
            </a:pPr>
            <a:endParaRPr lang="de-DE" altLang="pl-PL" sz="2800" b="1" dirty="0">
              <a:latin typeface="Calibri" panose="020F0502020204030204" pitchFamily="34" charset="0"/>
            </a:endParaRPr>
          </a:p>
          <a:p>
            <a:pPr marL="0" indent="0">
              <a:spcBef>
                <a:spcPts val="600"/>
              </a:spcBef>
              <a:buNone/>
            </a:pPr>
            <a:endParaRPr lang="de-DE" altLang="pl-PL" sz="2800" b="1" dirty="0">
              <a:latin typeface="Calibri" panose="020F0502020204030204" pitchFamily="34" charset="0"/>
            </a:endParaRPr>
          </a:p>
          <a:p>
            <a:pPr marL="0" indent="0">
              <a:spcBef>
                <a:spcPts val="600"/>
              </a:spcBef>
              <a:buNone/>
            </a:pPr>
            <a:endParaRPr lang="de-DE" altLang="pl-PL" sz="2800" b="1" dirty="0">
              <a:latin typeface="Calibri" panose="020F0502020204030204" pitchFamily="34" charset="0"/>
            </a:endParaRPr>
          </a:p>
          <a:p>
            <a:pPr marL="0" indent="0">
              <a:spcBef>
                <a:spcPts val="600"/>
              </a:spcBef>
              <a:buNone/>
            </a:pPr>
            <a:endParaRPr lang="de-DE" altLang="pl-PL" sz="2800" b="1" dirty="0">
              <a:latin typeface="Calibri" panose="020F0502020204030204" pitchFamily="34" charset="0"/>
            </a:endParaRPr>
          </a:p>
          <a:p>
            <a:pPr marL="0" indent="0">
              <a:spcBef>
                <a:spcPts val="600"/>
              </a:spcBef>
              <a:buNone/>
            </a:pPr>
            <a:endParaRPr lang="de-DE" altLang="pl-PL" sz="2800" b="1" dirty="0">
              <a:latin typeface="Calibri" panose="020F0502020204030204" pitchFamily="34" charset="0"/>
            </a:endParaRPr>
          </a:p>
        </p:txBody>
      </p:sp>
      <p:pic>
        <p:nvPicPr>
          <p:cNvPr id="8" name="Obraz 7" descr="Obraz zawierający tekst, Czcionka, Grafika, logo&#10;&#10;Opis wygenerowany automatycznie">
            <a:extLst>
              <a:ext uri="{FF2B5EF4-FFF2-40B4-BE49-F238E27FC236}">
                <a16:creationId xmlns:a16="http://schemas.microsoft.com/office/drawing/2014/main" id="{10A7C064-80D8-92E8-0BE4-598E84083B88}"/>
              </a:ext>
            </a:extLst>
          </p:cNvPr>
          <p:cNvPicPr>
            <a:picLocks noChangeAspect="1"/>
          </p:cNvPicPr>
          <p:nvPr/>
        </p:nvPicPr>
        <p:blipFill>
          <a:blip r:embed="rId3"/>
          <a:stretch>
            <a:fillRect/>
          </a:stretch>
        </p:blipFill>
        <p:spPr>
          <a:xfrm>
            <a:off x="4646124" y="5211877"/>
            <a:ext cx="2899752" cy="908553"/>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2560527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AD1C25D-44E1-E744-8A75-401A5ED8E85C}"/>
              </a:ext>
            </a:extLst>
          </p:cNvPr>
          <p:cNvSpPr>
            <a:spLocks noGrp="1"/>
          </p:cNvSpPr>
          <p:nvPr>
            <p:ph type="ctrTitle"/>
          </p:nvPr>
        </p:nvSpPr>
        <p:spPr>
          <a:xfrm>
            <a:off x="1000900" y="2916549"/>
            <a:ext cx="9513041" cy="1024901"/>
          </a:xfrm>
        </p:spPr>
        <p:txBody>
          <a:bodyPr>
            <a:normAutofit fontScale="90000"/>
          </a:bodyPr>
          <a:lstStyle/>
          <a:p>
            <a:pPr algn="l"/>
            <a:br>
              <a:rPr lang="pl-PL" sz="4000" dirty="0"/>
            </a:br>
            <a:br>
              <a:rPr lang="pl-PL" sz="4000" dirty="0"/>
            </a:br>
            <a:br>
              <a:rPr lang="pl-PL" sz="4000" dirty="0"/>
            </a:br>
            <a:br>
              <a:rPr lang="pl-PL" sz="4000" dirty="0"/>
            </a:br>
            <a:br>
              <a:rPr lang="pl-PL" sz="4000" dirty="0"/>
            </a:br>
            <a:br>
              <a:rPr lang="pl-PL" sz="4000" dirty="0"/>
            </a:br>
            <a:br>
              <a:rPr lang="pl-PL" sz="4000" dirty="0"/>
            </a:br>
            <a:r>
              <a:rPr lang="pl-PL" sz="3600" b="1" dirty="0"/>
              <a:t>1.</a:t>
            </a:r>
            <a:br>
              <a:rPr lang="pl-PL" sz="4000" dirty="0"/>
            </a:br>
            <a:br>
              <a:rPr lang="pl-PL" sz="4000" dirty="0"/>
            </a:br>
            <a:r>
              <a:rPr lang="pl-PL" sz="4000" b="1" cap="none" dirty="0" err="1">
                <a:solidFill>
                  <a:srgbClr val="444444"/>
                </a:solidFill>
                <a:latin typeface="Jost"/>
              </a:rPr>
              <a:t>Ein</a:t>
            </a:r>
            <a:r>
              <a:rPr lang="pl-PL" sz="4000" b="1" cap="none" dirty="0">
                <a:solidFill>
                  <a:srgbClr val="444444"/>
                </a:solidFill>
                <a:latin typeface="Jost"/>
              </a:rPr>
              <a:t> </a:t>
            </a:r>
            <a:r>
              <a:rPr lang="pl-PL" sz="4000" b="1" cap="none" dirty="0" err="1">
                <a:solidFill>
                  <a:srgbClr val="444444"/>
                </a:solidFill>
                <a:latin typeface="Jost"/>
              </a:rPr>
              <a:t>paar</a:t>
            </a:r>
            <a:r>
              <a:rPr lang="pl-PL" sz="4000" b="1" cap="none" dirty="0">
                <a:solidFill>
                  <a:srgbClr val="444444"/>
                </a:solidFill>
                <a:latin typeface="Jost"/>
              </a:rPr>
              <a:t> </a:t>
            </a:r>
            <a:r>
              <a:rPr lang="pl-PL" sz="4000" b="1" cap="none" dirty="0" err="1">
                <a:solidFill>
                  <a:srgbClr val="444444"/>
                </a:solidFill>
                <a:latin typeface="Jost"/>
              </a:rPr>
              <a:t>Monate</a:t>
            </a:r>
            <a:r>
              <a:rPr lang="pl-PL" sz="4000" b="1" cap="none" dirty="0">
                <a:solidFill>
                  <a:srgbClr val="444444"/>
                </a:solidFill>
                <a:latin typeface="Jost"/>
              </a:rPr>
              <a:t> </a:t>
            </a:r>
            <a:r>
              <a:rPr lang="pl-PL" sz="4000" b="1" cap="none" dirty="0" err="1">
                <a:solidFill>
                  <a:srgbClr val="444444"/>
                </a:solidFill>
                <a:latin typeface="Jost"/>
              </a:rPr>
              <a:t>haben</a:t>
            </a:r>
            <a:r>
              <a:rPr lang="pl-PL" sz="4000" b="1" cap="none" dirty="0">
                <a:solidFill>
                  <a:srgbClr val="444444"/>
                </a:solidFill>
                <a:latin typeface="Jost"/>
              </a:rPr>
              <a:t> 31 </a:t>
            </a:r>
            <a:r>
              <a:rPr lang="pl-PL" sz="4000" b="1" cap="none" dirty="0" err="1">
                <a:solidFill>
                  <a:srgbClr val="444444"/>
                </a:solidFill>
                <a:latin typeface="Jost"/>
              </a:rPr>
              <a:t>Tage</a:t>
            </a:r>
            <a:r>
              <a:rPr lang="pl-PL" sz="4000" b="1" cap="none" dirty="0">
                <a:solidFill>
                  <a:srgbClr val="444444"/>
                </a:solidFill>
                <a:latin typeface="Jost"/>
              </a:rPr>
              <a:t>.</a:t>
            </a:r>
            <a:br>
              <a:rPr lang="pl-PL" sz="4000" b="1" cap="none" dirty="0">
                <a:solidFill>
                  <a:srgbClr val="444444"/>
                </a:solidFill>
                <a:latin typeface="Jost"/>
              </a:rPr>
            </a:br>
            <a:r>
              <a:rPr lang="pl-PL" sz="4000" b="1" cap="none" dirty="0">
                <a:solidFill>
                  <a:srgbClr val="444444"/>
                </a:solidFill>
                <a:latin typeface="Jost"/>
              </a:rPr>
              <a:t>Wie </a:t>
            </a:r>
            <a:r>
              <a:rPr lang="pl-PL" sz="4000" b="1" cap="none" dirty="0" err="1">
                <a:solidFill>
                  <a:srgbClr val="444444"/>
                </a:solidFill>
                <a:latin typeface="Jost"/>
              </a:rPr>
              <a:t>viele</a:t>
            </a:r>
            <a:r>
              <a:rPr lang="pl-PL" sz="4000" b="1" cap="none" dirty="0">
                <a:solidFill>
                  <a:srgbClr val="444444"/>
                </a:solidFill>
                <a:latin typeface="Jost"/>
              </a:rPr>
              <a:t> </a:t>
            </a:r>
            <a:r>
              <a:rPr lang="pl-PL" sz="4000" b="1" cap="none" dirty="0" err="1">
                <a:solidFill>
                  <a:srgbClr val="444444"/>
                </a:solidFill>
                <a:latin typeface="Jost"/>
              </a:rPr>
              <a:t>Monate</a:t>
            </a:r>
            <a:r>
              <a:rPr lang="pl-PL" sz="4000" b="1" cap="none" dirty="0">
                <a:solidFill>
                  <a:srgbClr val="444444"/>
                </a:solidFill>
                <a:latin typeface="Jost"/>
              </a:rPr>
              <a:t> </a:t>
            </a:r>
            <a:r>
              <a:rPr lang="pl-PL" sz="4000" b="1" cap="none" dirty="0" err="1">
                <a:solidFill>
                  <a:srgbClr val="444444"/>
                </a:solidFill>
                <a:latin typeface="Jost"/>
              </a:rPr>
              <a:t>haben</a:t>
            </a:r>
            <a:r>
              <a:rPr lang="pl-PL" sz="4000" b="1" cap="none" dirty="0">
                <a:solidFill>
                  <a:srgbClr val="444444"/>
                </a:solidFill>
                <a:latin typeface="Jost"/>
              </a:rPr>
              <a:t> 28 </a:t>
            </a:r>
            <a:r>
              <a:rPr lang="pl-PL" sz="4000" b="1" cap="none" dirty="0" err="1">
                <a:solidFill>
                  <a:srgbClr val="444444"/>
                </a:solidFill>
                <a:latin typeface="Jost"/>
              </a:rPr>
              <a:t>Tage</a:t>
            </a:r>
            <a:r>
              <a:rPr lang="pl-PL" sz="4000" b="1" cap="none" dirty="0">
                <a:solidFill>
                  <a:srgbClr val="444444"/>
                </a:solidFill>
                <a:latin typeface="Jost"/>
              </a:rPr>
              <a:t>? </a:t>
            </a:r>
            <a:br>
              <a:rPr lang="pl-PL" sz="4000" dirty="0"/>
            </a:br>
            <a:br>
              <a:rPr lang="pl-PL" sz="4000" dirty="0"/>
            </a:br>
            <a:br>
              <a:rPr lang="pl-PL" sz="4000" dirty="0"/>
            </a:br>
            <a:br>
              <a:rPr lang="pl-PL" sz="4000" dirty="0"/>
            </a:br>
            <a:br>
              <a:rPr lang="pl-PL" sz="4000" dirty="0"/>
            </a:br>
            <a:br>
              <a:rPr lang="pl-PL" sz="3800" dirty="0"/>
            </a:br>
            <a:br>
              <a:rPr lang="pl-PL" sz="3800" cap="none" dirty="0"/>
            </a:br>
            <a:r>
              <a:rPr lang="pl-PL" sz="3800" cap="none" dirty="0" err="1">
                <a:solidFill>
                  <a:srgbClr val="00467A"/>
                </a:solidFill>
              </a:rPr>
              <a:t>Die</a:t>
            </a:r>
            <a:r>
              <a:rPr lang="pl-PL" sz="3800" b="1" cap="none" dirty="0">
                <a:solidFill>
                  <a:srgbClr val="00467A"/>
                </a:solidFill>
              </a:rPr>
              <a:t> </a:t>
            </a:r>
            <a:r>
              <a:rPr lang="pl-PL" sz="3800" b="1" cap="none" dirty="0" err="1">
                <a:solidFill>
                  <a:srgbClr val="00467A"/>
                </a:solidFill>
              </a:rPr>
              <a:t>Anden</a:t>
            </a:r>
            <a:r>
              <a:rPr lang="pl-PL" sz="3800" b="1" cap="none" dirty="0">
                <a:solidFill>
                  <a:srgbClr val="00467A"/>
                </a:solidFill>
              </a:rPr>
              <a:t> </a:t>
            </a:r>
            <a:r>
              <a:rPr lang="pl-PL" sz="3800" cap="none" dirty="0" err="1">
                <a:solidFill>
                  <a:srgbClr val="00467A"/>
                </a:solidFill>
              </a:rPr>
              <a:t>durchziehen</a:t>
            </a:r>
            <a:r>
              <a:rPr lang="pl-PL" sz="3800" cap="none" dirty="0">
                <a:solidFill>
                  <a:srgbClr val="00467A"/>
                </a:solidFill>
              </a:rPr>
              <a:t> </a:t>
            </a:r>
            <a:r>
              <a:rPr lang="pl-PL" sz="3800" cap="none" dirty="0" err="1">
                <a:solidFill>
                  <a:srgbClr val="00467A"/>
                </a:solidFill>
              </a:rPr>
              <a:t>Südamerika</a:t>
            </a:r>
            <a:r>
              <a:rPr lang="pl-PL" sz="3800" cap="none" dirty="0">
                <a:solidFill>
                  <a:srgbClr val="00467A"/>
                </a:solidFill>
              </a:rPr>
              <a:t> </a:t>
            </a:r>
            <a:r>
              <a:rPr lang="pl-PL" sz="3800" cap="none" dirty="0" err="1">
                <a:solidFill>
                  <a:srgbClr val="00467A"/>
                </a:solidFill>
              </a:rPr>
              <a:t>auf</a:t>
            </a:r>
            <a:r>
              <a:rPr lang="pl-PL" sz="3800" cap="none" dirty="0">
                <a:solidFill>
                  <a:srgbClr val="00467A"/>
                </a:solidFill>
              </a:rPr>
              <a:t> fast </a:t>
            </a:r>
            <a:br>
              <a:rPr lang="pl-PL" sz="3800" cap="none" dirty="0">
                <a:solidFill>
                  <a:srgbClr val="00467A"/>
                </a:solidFill>
              </a:rPr>
            </a:br>
            <a:r>
              <a:rPr lang="pl-PL" sz="3800" cap="none" dirty="0">
                <a:solidFill>
                  <a:srgbClr val="00467A"/>
                </a:solidFill>
              </a:rPr>
              <a:t>8000 km </a:t>
            </a:r>
            <a:r>
              <a:rPr lang="pl-PL" sz="3800" cap="none" dirty="0" err="1">
                <a:solidFill>
                  <a:srgbClr val="00467A"/>
                </a:solidFill>
              </a:rPr>
              <a:t>Länge</a:t>
            </a:r>
            <a:r>
              <a:rPr lang="pl-PL" sz="3800" cap="none" dirty="0">
                <a:solidFill>
                  <a:srgbClr val="00467A"/>
                </a:solidFill>
              </a:rPr>
              <a:t>, </a:t>
            </a:r>
            <a:r>
              <a:rPr lang="pl-PL" sz="3800" cap="none" dirty="0" err="1">
                <a:solidFill>
                  <a:srgbClr val="00467A"/>
                </a:solidFill>
              </a:rPr>
              <a:t>doch</a:t>
            </a:r>
            <a:r>
              <a:rPr lang="pl-PL" sz="3800" cap="none" dirty="0">
                <a:solidFill>
                  <a:srgbClr val="00467A"/>
                </a:solidFill>
              </a:rPr>
              <a:t> </a:t>
            </a:r>
            <a:r>
              <a:rPr lang="pl-PL" sz="3800" cap="none" dirty="0" err="1">
                <a:solidFill>
                  <a:srgbClr val="00467A"/>
                </a:solidFill>
              </a:rPr>
              <a:t>nicht</a:t>
            </a:r>
            <a:r>
              <a:rPr lang="pl-PL" sz="3800" cap="none" dirty="0">
                <a:solidFill>
                  <a:srgbClr val="00467A"/>
                </a:solidFill>
              </a:rPr>
              <a:t> </a:t>
            </a:r>
            <a:r>
              <a:rPr lang="pl-PL" sz="3800" cap="none" dirty="0" err="1">
                <a:solidFill>
                  <a:srgbClr val="00467A"/>
                </a:solidFill>
              </a:rPr>
              <a:t>alle</a:t>
            </a:r>
            <a:r>
              <a:rPr lang="pl-PL" sz="3800" cap="none" dirty="0">
                <a:solidFill>
                  <a:srgbClr val="00467A"/>
                </a:solidFill>
              </a:rPr>
              <a:t> </a:t>
            </a:r>
            <a:r>
              <a:rPr lang="pl-PL" sz="3800" cap="none" dirty="0" err="1">
                <a:solidFill>
                  <a:srgbClr val="00467A"/>
                </a:solidFill>
              </a:rPr>
              <a:t>Staaten</a:t>
            </a:r>
            <a:r>
              <a:rPr lang="pl-PL" sz="3800" cap="none" dirty="0">
                <a:solidFill>
                  <a:srgbClr val="00467A"/>
                </a:solidFill>
              </a:rPr>
              <a:t> des </a:t>
            </a:r>
            <a:r>
              <a:rPr lang="pl-PL" sz="3800" cap="none" dirty="0" err="1">
                <a:solidFill>
                  <a:srgbClr val="00467A"/>
                </a:solidFill>
              </a:rPr>
              <a:t>Subkontinents</a:t>
            </a:r>
            <a:r>
              <a:rPr lang="pl-PL" sz="3800" cap="none" dirty="0">
                <a:solidFill>
                  <a:srgbClr val="00467A"/>
                </a:solidFill>
              </a:rPr>
              <a:t> </a:t>
            </a:r>
            <a:r>
              <a:rPr lang="pl-PL" sz="3800" cap="none" dirty="0" err="1">
                <a:solidFill>
                  <a:srgbClr val="00467A"/>
                </a:solidFill>
              </a:rPr>
              <a:t>grenzen</a:t>
            </a:r>
            <a:r>
              <a:rPr lang="pl-PL" sz="3800" cap="none" dirty="0">
                <a:solidFill>
                  <a:srgbClr val="00467A"/>
                </a:solidFill>
              </a:rPr>
              <a:t> </a:t>
            </a:r>
            <a:r>
              <a:rPr lang="pl-PL" sz="3800" cap="none" dirty="0" err="1">
                <a:solidFill>
                  <a:srgbClr val="00467A"/>
                </a:solidFill>
              </a:rPr>
              <a:t>an</a:t>
            </a:r>
            <a:r>
              <a:rPr lang="pl-PL" sz="3800" cap="none" dirty="0">
                <a:solidFill>
                  <a:srgbClr val="00467A"/>
                </a:solidFill>
              </a:rPr>
              <a:t> </a:t>
            </a:r>
            <a:r>
              <a:rPr lang="pl-PL" sz="3800" cap="none" dirty="0" err="1">
                <a:solidFill>
                  <a:srgbClr val="00467A"/>
                </a:solidFill>
              </a:rPr>
              <a:t>das</a:t>
            </a:r>
            <a:r>
              <a:rPr lang="pl-PL" sz="3800" cap="none" dirty="0">
                <a:solidFill>
                  <a:srgbClr val="00467A"/>
                </a:solidFill>
              </a:rPr>
              <a:t> </a:t>
            </a:r>
            <a:r>
              <a:rPr lang="pl-PL" sz="3800" cap="none" dirty="0" err="1">
                <a:solidFill>
                  <a:srgbClr val="00467A"/>
                </a:solidFill>
              </a:rPr>
              <a:t>Gebirge</a:t>
            </a:r>
            <a:r>
              <a:rPr lang="pl-PL" sz="3800" cap="none" dirty="0">
                <a:solidFill>
                  <a:srgbClr val="00467A"/>
                </a:solidFill>
              </a:rPr>
              <a:t>.</a:t>
            </a:r>
            <a:br>
              <a:rPr lang="pl-PL" sz="3800" cap="none" dirty="0">
                <a:solidFill>
                  <a:srgbClr val="00467A"/>
                </a:solidFill>
              </a:rPr>
            </a:br>
            <a:br>
              <a:rPr lang="pl-PL" sz="3800" cap="none" dirty="0">
                <a:solidFill>
                  <a:srgbClr val="00467A"/>
                </a:solidFill>
              </a:rPr>
            </a:br>
            <a:r>
              <a:rPr lang="pl-PL" sz="3800" cap="none" dirty="0" err="1">
                <a:solidFill>
                  <a:srgbClr val="00467A"/>
                </a:solidFill>
              </a:rPr>
              <a:t>Die</a:t>
            </a:r>
            <a:r>
              <a:rPr lang="pl-PL" sz="3800" cap="none" dirty="0">
                <a:solidFill>
                  <a:srgbClr val="00467A"/>
                </a:solidFill>
              </a:rPr>
              <a:t> </a:t>
            </a:r>
            <a:r>
              <a:rPr lang="pl-PL" sz="3800" cap="none" dirty="0" err="1">
                <a:solidFill>
                  <a:srgbClr val="00467A"/>
                </a:solidFill>
              </a:rPr>
              <a:t>Anden</a:t>
            </a:r>
            <a:r>
              <a:rPr lang="pl-PL" sz="3800" cap="none" dirty="0">
                <a:solidFill>
                  <a:srgbClr val="00467A"/>
                </a:solidFill>
              </a:rPr>
              <a:t> </a:t>
            </a:r>
            <a:r>
              <a:rPr lang="pl-PL" sz="3800" cap="none" dirty="0" err="1">
                <a:solidFill>
                  <a:srgbClr val="00467A"/>
                </a:solidFill>
              </a:rPr>
              <a:t>liegen</a:t>
            </a:r>
            <a:r>
              <a:rPr lang="pl-PL" sz="3800" cap="none" dirty="0">
                <a:solidFill>
                  <a:srgbClr val="00467A"/>
                </a:solidFill>
              </a:rPr>
              <a:t> </a:t>
            </a:r>
            <a:r>
              <a:rPr lang="pl-PL" sz="3800" b="1" cap="none" dirty="0" err="1">
                <a:solidFill>
                  <a:srgbClr val="00467A"/>
                </a:solidFill>
              </a:rPr>
              <a:t>nicht</a:t>
            </a:r>
            <a:r>
              <a:rPr lang="pl-PL" sz="3800" cap="none" dirty="0">
                <a:solidFill>
                  <a:srgbClr val="00467A"/>
                </a:solidFill>
              </a:rPr>
              <a:t> in …</a:t>
            </a:r>
            <a:endParaRPr lang="pl-PL" sz="3800" dirty="0">
              <a:solidFill>
                <a:srgbClr val="00467A"/>
              </a:solidFill>
            </a:endParaRPr>
          </a:p>
        </p:txBody>
      </p:sp>
      <p:sp>
        <p:nvSpPr>
          <p:cNvPr id="5" name="pole tekstowe 4">
            <a:extLst>
              <a:ext uri="{FF2B5EF4-FFF2-40B4-BE49-F238E27FC236}">
                <a16:creationId xmlns:a16="http://schemas.microsoft.com/office/drawing/2014/main" id="{3AADA367-14AE-D442-80C7-073B91E0F420}"/>
              </a:ext>
            </a:extLst>
          </p:cNvPr>
          <p:cNvSpPr txBox="1"/>
          <p:nvPr/>
        </p:nvSpPr>
        <p:spPr>
          <a:xfrm>
            <a:off x="1000900" y="3506903"/>
            <a:ext cx="6833900" cy="2523768"/>
          </a:xfrm>
          <a:prstGeom prst="rect">
            <a:avLst/>
          </a:prstGeom>
          <a:noFill/>
        </p:spPr>
        <p:txBody>
          <a:bodyPr wrap="square" rtlCol="0">
            <a:spAutoFit/>
          </a:bodyPr>
          <a:lstStyle/>
          <a:p>
            <a:endParaRPr lang="pl-PL" sz="2800" dirty="0"/>
          </a:p>
          <a:p>
            <a:pPr marL="342900" indent="-342900">
              <a:buAutoNum type="alphaLcParenR"/>
            </a:pPr>
            <a:r>
              <a:rPr lang="pl-PL" sz="2800" dirty="0"/>
              <a:t> </a:t>
            </a:r>
            <a:r>
              <a:rPr lang="pl-PL" sz="2800" dirty="0" err="1"/>
              <a:t>Argentinien</a:t>
            </a:r>
            <a:endParaRPr lang="pl-PL" sz="2800" dirty="0"/>
          </a:p>
          <a:p>
            <a:pPr marL="342900" indent="-342900">
              <a:buAutoNum type="alphaLcParenR"/>
            </a:pPr>
            <a:r>
              <a:rPr lang="pl-PL" sz="2800" dirty="0"/>
              <a:t> </a:t>
            </a:r>
            <a:r>
              <a:rPr lang="pl-PL" sz="2800" dirty="0" err="1"/>
              <a:t>Bolivien</a:t>
            </a:r>
            <a:endParaRPr lang="pl-PL" sz="2800" dirty="0"/>
          </a:p>
          <a:p>
            <a:pPr marL="342900" indent="-342900">
              <a:buAutoNum type="alphaLcParenR"/>
            </a:pPr>
            <a:r>
              <a:rPr lang="pl-PL" sz="2800" dirty="0"/>
              <a:t> </a:t>
            </a:r>
            <a:r>
              <a:rPr lang="pl-PL" sz="2800" dirty="0" err="1"/>
              <a:t>Brasilien</a:t>
            </a:r>
            <a:endParaRPr lang="pl-PL" sz="2800" dirty="0"/>
          </a:p>
          <a:p>
            <a:pPr marL="342900" indent="-342900">
              <a:buAutoNum type="alphaLcParenR"/>
            </a:pPr>
            <a:r>
              <a:rPr lang="pl-PL" sz="2800" dirty="0"/>
              <a:t> Chile</a:t>
            </a:r>
          </a:p>
          <a:p>
            <a:pPr marL="342900" indent="-342900">
              <a:buAutoNum type="alphaLcParenR"/>
            </a:pPr>
            <a:endParaRPr lang="pl-PL" dirty="0"/>
          </a:p>
        </p:txBody>
      </p:sp>
      <p:sp>
        <p:nvSpPr>
          <p:cNvPr id="4" name="pole tekstowe 3">
            <a:extLst>
              <a:ext uri="{FF2B5EF4-FFF2-40B4-BE49-F238E27FC236}">
                <a16:creationId xmlns:a16="http://schemas.microsoft.com/office/drawing/2014/main" id="{C452528C-0710-E74C-9863-186315E28482}"/>
              </a:ext>
            </a:extLst>
          </p:cNvPr>
          <p:cNvSpPr txBox="1"/>
          <p:nvPr/>
        </p:nvSpPr>
        <p:spPr>
          <a:xfrm>
            <a:off x="1197429" y="424543"/>
            <a:ext cx="7311571" cy="461665"/>
          </a:xfrm>
          <a:prstGeom prst="rect">
            <a:avLst/>
          </a:prstGeom>
          <a:noFill/>
        </p:spPr>
        <p:txBody>
          <a:bodyPr wrap="square" rtlCol="0">
            <a:spAutoFit/>
          </a:bodyPr>
          <a:lstStyle/>
          <a:p>
            <a:pPr algn="ctr"/>
            <a:r>
              <a:rPr lang="pl-PL" sz="2400" dirty="0"/>
              <a:t>1.Kategorie: ERDE UND WELTALL</a:t>
            </a:r>
          </a:p>
        </p:txBody>
      </p:sp>
      <p:pic>
        <p:nvPicPr>
          <p:cNvPr id="7" name="Obraz 6" descr="Rośliny u Hilla">
            <a:extLst>
              <a:ext uri="{FF2B5EF4-FFF2-40B4-BE49-F238E27FC236}">
                <a16:creationId xmlns:a16="http://schemas.microsoft.com/office/drawing/2014/main" id="{0991F4A1-E19C-24CD-9E13-E08C2AD6B02F}"/>
              </a:ext>
            </a:extLst>
          </p:cNvPr>
          <p:cNvPicPr>
            <a:picLocks noChangeAspect="1"/>
          </p:cNvPicPr>
          <p:nvPr/>
        </p:nvPicPr>
        <p:blipFill>
          <a:blip r:embed="rId2"/>
          <a:stretch>
            <a:fillRect/>
          </a:stretch>
        </p:blipFill>
        <p:spPr>
          <a:xfrm>
            <a:off x="7112000" y="3288771"/>
            <a:ext cx="4440048" cy="2960032"/>
          </a:xfrm>
          <a:prstGeom prst="rect">
            <a:avLst/>
          </a:prstGeom>
          <a:ln>
            <a:noFill/>
          </a:ln>
          <a:effectLst>
            <a:softEdge rad="112500"/>
          </a:effectLst>
        </p:spPr>
      </p:pic>
    </p:spTree>
    <p:extLst>
      <p:ext uri="{BB962C8B-B14F-4D97-AF65-F5344CB8AC3E}">
        <p14:creationId xmlns:p14="http://schemas.microsoft.com/office/powerpoint/2010/main" val="22720668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AD1C25D-44E1-E744-8A75-401A5ED8E85C}"/>
              </a:ext>
            </a:extLst>
          </p:cNvPr>
          <p:cNvSpPr>
            <a:spLocks noGrp="1"/>
          </p:cNvSpPr>
          <p:nvPr>
            <p:ph type="ctrTitle"/>
          </p:nvPr>
        </p:nvSpPr>
        <p:spPr>
          <a:xfrm>
            <a:off x="843153" y="3429000"/>
            <a:ext cx="8559801" cy="2278279"/>
          </a:xfrm>
        </p:spPr>
        <p:txBody>
          <a:bodyPr>
            <a:noAutofit/>
          </a:bodyPr>
          <a:lstStyle/>
          <a:p>
            <a:pPr algn="l"/>
            <a:br>
              <a:rPr lang="pl-PL" sz="3400" dirty="0"/>
            </a:br>
            <a:br>
              <a:rPr lang="pl-PL" sz="3400" dirty="0"/>
            </a:br>
            <a:br>
              <a:rPr lang="pl-PL" sz="3400" dirty="0"/>
            </a:br>
            <a:br>
              <a:rPr lang="pl-PL" sz="3400" dirty="0"/>
            </a:br>
            <a:br>
              <a:rPr lang="pl-PL" sz="3400" dirty="0"/>
            </a:br>
            <a:br>
              <a:rPr lang="pl-PL" sz="3400" dirty="0"/>
            </a:br>
            <a:br>
              <a:rPr lang="pl-PL" sz="3400" dirty="0"/>
            </a:br>
            <a:br>
              <a:rPr lang="pl-PL" sz="3400" dirty="0"/>
            </a:br>
            <a:br>
              <a:rPr lang="pl-PL" sz="3400" dirty="0"/>
            </a:br>
            <a:br>
              <a:rPr lang="pl-PL" sz="3400" cap="none" dirty="0"/>
            </a:br>
            <a:br>
              <a:rPr lang="pl-PL" sz="3400" cap="none" dirty="0"/>
            </a:br>
            <a:br>
              <a:rPr lang="pl-PL" sz="3400" cap="none" dirty="0"/>
            </a:br>
            <a:br>
              <a:rPr lang="pl-PL" sz="3400" cap="none" dirty="0"/>
            </a:br>
            <a:br>
              <a:rPr lang="pl-PL" sz="3400" cap="none" dirty="0"/>
            </a:br>
            <a:br>
              <a:rPr lang="pl-PL" sz="3400" cap="none" dirty="0"/>
            </a:br>
            <a:br>
              <a:rPr lang="pl-PL" sz="3400" cap="none" dirty="0"/>
            </a:br>
            <a:br>
              <a:rPr lang="pl-PL" sz="3400" cap="none" dirty="0"/>
            </a:br>
            <a:r>
              <a:rPr lang="pl-PL" sz="3400" cap="none" dirty="0" err="1">
                <a:solidFill>
                  <a:srgbClr val="00467A"/>
                </a:solidFill>
              </a:rPr>
              <a:t>Die</a:t>
            </a:r>
            <a:r>
              <a:rPr lang="pl-PL" sz="3400" cap="none" dirty="0">
                <a:solidFill>
                  <a:srgbClr val="00467A"/>
                </a:solidFill>
              </a:rPr>
              <a:t> </a:t>
            </a:r>
            <a:r>
              <a:rPr lang="pl-PL" sz="3400" b="1" cap="none" dirty="0" err="1">
                <a:solidFill>
                  <a:srgbClr val="00467A"/>
                </a:solidFill>
              </a:rPr>
              <a:t>Freiheitsstatue</a:t>
            </a:r>
            <a:r>
              <a:rPr lang="pl-PL" sz="3400" b="1" cap="none" dirty="0">
                <a:solidFill>
                  <a:srgbClr val="00467A"/>
                </a:solidFill>
              </a:rPr>
              <a:t> </a:t>
            </a:r>
            <a:r>
              <a:rPr lang="pl-PL" sz="3400" cap="none" dirty="0">
                <a:solidFill>
                  <a:srgbClr val="00467A"/>
                </a:solidFill>
              </a:rPr>
              <a:t>in New York </a:t>
            </a:r>
            <a:r>
              <a:rPr lang="pl-PL" sz="3400" cap="none" dirty="0" err="1">
                <a:solidFill>
                  <a:srgbClr val="00467A"/>
                </a:solidFill>
              </a:rPr>
              <a:t>ist</a:t>
            </a:r>
            <a:r>
              <a:rPr lang="pl-PL" sz="3400" cap="none" dirty="0">
                <a:solidFill>
                  <a:srgbClr val="00467A"/>
                </a:solidFill>
              </a:rPr>
              <a:t> </a:t>
            </a:r>
            <a:r>
              <a:rPr lang="pl-PL" sz="3400" cap="none" dirty="0" err="1">
                <a:solidFill>
                  <a:srgbClr val="00467A"/>
                </a:solidFill>
              </a:rPr>
              <a:t>eines</a:t>
            </a:r>
            <a:r>
              <a:rPr lang="pl-PL" sz="3400" cap="none" dirty="0">
                <a:solidFill>
                  <a:srgbClr val="00467A"/>
                </a:solidFill>
              </a:rPr>
              <a:t> der </a:t>
            </a:r>
            <a:r>
              <a:rPr lang="pl-PL" sz="3400" cap="none" dirty="0" err="1">
                <a:solidFill>
                  <a:srgbClr val="00467A"/>
                </a:solidFill>
              </a:rPr>
              <a:t>weltbekann</a:t>
            </a:r>
            <a:r>
              <a:rPr lang="pl-PL" sz="3400" dirty="0" err="1">
                <a:solidFill>
                  <a:srgbClr val="00467A"/>
                </a:solidFill>
              </a:rPr>
              <a:t>testen</a:t>
            </a:r>
            <a:r>
              <a:rPr lang="pl-PL" sz="3400" dirty="0">
                <a:solidFill>
                  <a:srgbClr val="00467A"/>
                </a:solidFill>
              </a:rPr>
              <a:t> </a:t>
            </a:r>
            <a:r>
              <a:rPr lang="pl-PL" sz="3400" dirty="0" err="1">
                <a:solidFill>
                  <a:srgbClr val="00467A"/>
                </a:solidFill>
              </a:rPr>
              <a:t>Wahrzeichen</a:t>
            </a:r>
            <a:r>
              <a:rPr lang="pl-PL" sz="3400" dirty="0">
                <a:solidFill>
                  <a:srgbClr val="00467A"/>
                </a:solidFill>
              </a:rPr>
              <a:t> der </a:t>
            </a:r>
            <a:r>
              <a:rPr lang="pl-PL" sz="3400" dirty="0" err="1">
                <a:solidFill>
                  <a:srgbClr val="00467A"/>
                </a:solidFill>
              </a:rPr>
              <a:t>Vereinigten</a:t>
            </a:r>
            <a:r>
              <a:rPr lang="pl-PL" sz="3400" dirty="0">
                <a:solidFill>
                  <a:srgbClr val="00467A"/>
                </a:solidFill>
              </a:rPr>
              <a:t> </a:t>
            </a:r>
            <a:r>
              <a:rPr lang="pl-PL" sz="3400" dirty="0" err="1">
                <a:solidFill>
                  <a:srgbClr val="00467A"/>
                </a:solidFill>
              </a:rPr>
              <a:t>Staaten</a:t>
            </a:r>
            <a:r>
              <a:rPr lang="pl-PL" sz="3400" dirty="0">
                <a:solidFill>
                  <a:srgbClr val="00467A"/>
                </a:solidFill>
              </a:rPr>
              <a:t> von </a:t>
            </a:r>
            <a:r>
              <a:rPr lang="pl-PL" sz="3400" dirty="0" err="1">
                <a:solidFill>
                  <a:srgbClr val="00467A"/>
                </a:solidFill>
              </a:rPr>
              <a:t>Amerika</a:t>
            </a:r>
            <a:r>
              <a:rPr lang="pl-PL" sz="3400" dirty="0">
                <a:solidFill>
                  <a:srgbClr val="00467A"/>
                </a:solidFill>
              </a:rPr>
              <a:t>.</a:t>
            </a:r>
            <a:br>
              <a:rPr lang="pl-PL" sz="3400" dirty="0">
                <a:solidFill>
                  <a:srgbClr val="00467A"/>
                </a:solidFill>
              </a:rPr>
            </a:br>
            <a:br>
              <a:rPr lang="pl-PL" sz="3400" dirty="0">
                <a:solidFill>
                  <a:srgbClr val="00467A"/>
                </a:solidFill>
              </a:rPr>
            </a:br>
            <a:r>
              <a:rPr lang="pl-PL" sz="3400" dirty="0" err="1">
                <a:solidFill>
                  <a:srgbClr val="00467A"/>
                </a:solidFill>
              </a:rPr>
              <a:t>Die</a:t>
            </a:r>
            <a:r>
              <a:rPr lang="pl-PL" sz="3400" dirty="0">
                <a:solidFill>
                  <a:srgbClr val="00467A"/>
                </a:solidFill>
              </a:rPr>
              <a:t> </a:t>
            </a:r>
            <a:r>
              <a:rPr lang="pl-PL" sz="3400" dirty="0" err="1">
                <a:solidFill>
                  <a:srgbClr val="00467A"/>
                </a:solidFill>
              </a:rPr>
              <a:t>Statue</a:t>
            </a:r>
            <a:r>
              <a:rPr lang="pl-PL" sz="3400" dirty="0">
                <a:solidFill>
                  <a:srgbClr val="00467A"/>
                </a:solidFill>
              </a:rPr>
              <a:t> war </a:t>
            </a:r>
            <a:r>
              <a:rPr lang="pl-PL" sz="3400" dirty="0" err="1">
                <a:solidFill>
                  <a:srgbClr val="00467A"/>
                </a:solidFill>
              </a:rPr>
              <a:t>das</a:t>
            </a:r>
            <a:r>
              <a:rPr lang="pl-PL" sz="3400" dirty="0">
                <a:solidFill>
                  <a:srgbClr val="00467A"/>
                </a:solidFill>
              </a:rPr>
              <a:t> </a:t>
            </a:r>
            <a:r>
              <a:rPr lang="pl-PL" sz="3400" dirty="0" err="1">
                <a:solidFill>
                  <a:srgbClr val="00467A"/>
                </a:solidFill>
              </a:rPr>
              <a:t>Geschenk</a:t>
            </a:r>
            <a:r>
              <a:rPr lang="pl-PL" sz="3400" dirty="0">
                <a:solidFill>
                  <a:srgbClr val="00467A"/>
                </a:solidFill>
              </a:rPr>
              <a:t> </a:t>
            </a:r>
            <a:r>
              <a:rPr lang="pl-PL" sz="3400" dirty="0" err="1">
                <a:solidFill>
                  <a:srgbClr val="00467A"/>
                </a:solidFill>
              </a:rPr>
              <a:t>welchen</a:t>
            </a:r>
            <a:r>
              <a:rPr lang="pl-PL" sz="3400" dirty="0">
                <a:solidFill>
                  <a:srgbClr val="00467A"/>
                </a:solidFill>
              </a:rPr>
              <a:t> Landes </a:t>
            </a:r>
            <a:r>
              <a:rPr lang="pl-PL" sz="3400" dirty="0" err="1">
                <a:solidFill>
                  <a:srgbClr val="00467A"/>
                </a:solidFill>
              </a:rPr>
              <a:t>zur</a:t>
            </a:r>
            <a:r>
              <a:rPr lang="pl-PL" sz="3400" dirty="0">
                <a:solidFill>
                  <a:srgbClr val="00467A"/>
                </a:solidFill>
              </a:rPr>
              <a:t> </a:t>
            </a:r>
            <a:r>
              <a:rPr lang="pl-PL" sz="3400" dirty="0" err="1">
                <a:solidFill>
                  <a:srgbClr val="00467A"/>
                </a:solidFill>
              </a:rPr>
              <a:t>Erinnerung</a:t>
            </a:r>
            <a:r>
              <a:rPr lang="pl-PL" sz="3400" dirty="0">
                <a:solidFill>
                  <a:srgbClr val="00467A"/>
                </a:solidFill>
              </a:rPr>
              <a:t> </a:t>
            </a:r>
            <a:r>
              <a:rPr lang="pl-PL" sz="3400" dirty="0" err="1">
                <a:solidFill>
                  <a:srgbClr val="00467A"/>
                </a:solidFill>
              </a:rPr>
              <a:t>an</a:t>
            </a:r>
            <a:r>
              <a:rPr lang="pl-PL" sz="3400" dirty="0">
                <a:solidFill>
                  <a:srgbClr val="00467A"/>
                </a:solidFill>
              </a:rPr>
              <a:t> </a:t>
            </a:r>
            <a:r>
              <a:rPr lang="pl-PL" sz="3400" dirty="0" err="1">
                <a:solidFill>
                  <a:srgbClr val="00467A"/>
                </a:solidFill>
              </a:rPr>
              <a:t>die</a:t>
            </a:r>
            <a:r>
              <a:rPr lang="pl-PL" sz="3400" dirty="0">
                <a:solidFill>
                  <a:srgbClr val="00467A"/>
                </a:solidFill>
              </a:rPr>
              <a:t> </a:t>
            </a:r>
            <a:r>
              <a:rPr lang="pl-PL" sz="3400" dirty="0" err="1">
                <a:solidFill>
                  <a:srgbClr val="00467A"/>
                </a:solidFill>
              </a:rPr>
              <a:t>Unabhängigkeit</a:t>
            </a:r>
            <a:r>
              <a:rPr lang="pl-PL" sz="3400" dirty="0">
                <a:solidFill>
                  <a:srgbClr val="00467A"/>
                </a:solidFill>
              </a:rPr>
              <a:t> der USA?</a:t>
            </a:r>
            <a:br>
              <a:rPr lang="pl-PL" sz="3400" dirty="0">
                <a:solidFill>
                  <a:srgbClr val="00467A"/>
                </a:solidFill>
              </a:rPr>
            </a:br>
            <a:br>
              <a:rPr lang="pl-PL" sz="3400" b="1" cap="none" dirty="0">
                <a:solidFill>
                  <a:srgbClr val="0070C0"/>
                </a:solidFill>
              </a:rPr>
            </a:br>
            <a:endParaRPr lang="pl-PL" sz="3400" dirty="0">
              <a:solidFill>
                <a:srgbClr val="0070C0"/>
              </a:solidFill>
            </a:endParaRPr>
          </a:p>
        </p:txBody>
      </p:sp>
      <p:sp>
        <p:nvSpPr>
          <p:cNvPr id="5" name="pole tekstowe 4">
            <a:extLst>
              <a:ext uri="{FF2B5EF4-FFF2-40B4-BE49-F238E27FC236}">
                <a16:creationId xmlns:a16="http://schemas.microsoft.com/office/drawing/2014/main" id="{3AADA367-14AE-D442-80C7-073B91E0F420}"/>
              </a:ext>
            </a:extLst>
          </p:cNvPr>
          <p:cNvSpPr txBox="1"/>
          <p:nvPr/>
        </p:nvSpPr>
        <p:spPr>
          <a:xfrm>
            <a:off x="843153" y="4445395"/>
            <a:ext cx="6652974" cy="2523768"/>
          </a:xfrm>
          <a:prstGeom prst="rect">
            <a:avLst/>
          </a:prstGeom>
          <a:noFill/>
        </p:spPr>
        <p:txBody>
          <a:bodyPr wrap="square" rtlCol="0">
            <a:spAutoFit/>
          </a:bodyPr>
          <a:lstStyle/>
          <a:p>
            <a:endParaRPr lang="pl-PL" sz="2800" dirty="0"/>
          </a:p>
          <a:p>
            <a:pPr marL="342900" indent="-342900">
              <a:buAutoNum type="alphaLcParenR"/>
            </a:pPr>
            <a:r>
              <a:rPr lang="pl-PL" sz="2800" dirty="0"/>
              <a:t> England</a:t>
            </a:r>
          </a:p>
          <a:p>
            <a:pPr marL="342900" indent="-342900">
              <a:buAutoNum type="alphaLcParenR"/>
            </a:pPr>
            <a:r>
              <a:rPr lang="pl-PL" sz="2800" dirty="0"/>
              <a:t> </a:t>
            </a:r>
            <a:r>
              <a:rPr lang="pl-PL" sz="2800" dirty="0" err="1"/>
              <a:t>Frankreich</a:t>
            </a:r>
            <a:endParaRPr lang="pl-PL" sz="2800" dirty="0"/>
          </a:p>
          <a:p>
            <a:pPr marL="342900" indent="-342900">
              <a:buAutoNum type="alphaLcParenR"/>
            </a:pPr>
            <a:r>
              <a:rPr lang="pl-PL" sz="2800" dirty="0"/>
              <a:t> </a:t>
            </a:r>
            <a:r>
              <a:rPr lang="pl-PL" sz="2800" dirty="0" err="1"/>
              <a:t>Italien</a:t>
            </a:r>
            <a:endParaRPr lang="pl-PL" sz="2800" dirty="0"/>
          </a:p>
          <a:p>
            <a:pPr marL="342900" indent="-342900">
              <a:buAutoNum type="alphaLcParenR"/>
            </a:pPr>
            <a:r>
              <a:rPr lang="pl-PL" sz="2800" dirty="0"/>
              <a:t> </a:t>
            </a:r>
            <a:r>
              <a:rPr lang="pl-PL" sz="2800" dirty="0" err="1"/>
              <a:t>Niederlande</a:t>
            </a:r>
            <a:endParaRPr lang="pl-PL" sz="2800" dirty="0"/>
          </a:p>
          <a:p>
            <a:pPr marL="342900" indent="-342900">
              <a:buAutoNum type="alphaLcParenR"/>
            </a:pPr>
            <a:endParaRPr lang="pl-PL" dirty="0"/>
          </a:p>
        </p:txBody>
      </p:sp>
      <p:sp>
        <p:nvSpPr>
          <p:cNvPr id="4" name="pole tekstowe 3">
            <a:extLst>
              <a:ext uri="{FF2B5EF4-FFF2-40B4-BE49-F238E27FC236}">
                <a16:creationId xmlns:a16="http://schemas.microsoft.com/office/drawing/2014/main" id="{C452528C-0710-E74C-9863-186315E28482}"/>
              </a:ext>
            </a:extLst>
          </p:cNvPr>
          <p:cNvSpPr txBox="1"/>
          <p:nvPr/>
        </p:nvSpPr>
        <p:spPr>
          <a:xfrm>
            <a:off x="1222829" y="424543"/>
            <a:ext cx="7311571" cy="461665"/>
          </a:xfrm>
          <a:prstGeom prst="rect">
            <a:avLst/>
          </a:prstGeom>
          <a:noFill/>
        </p:spPr>
        <p:txBody>
          <a:bodyPr wrap="square" rtlCol="0">
            <a:spAutoFit/>
          </a:bodyPr>
          <a:lstStyle/>
          <a:p>
            <a:pPr algn="ctr"/>
            <a:r>
              <a:rPr lang="pl-PL" sz="2400" dirty="0"/>
              <a:t>2.Kategorie:  KUNST UND ARCHITEKTUR</a:t>
            </a:r>
          </a:p>
        </p:txBody>
      </p:sp>
      <p:pic>
        <p:nvPicPr>
          <p:cNvPr id="1026" name="Picture 2" descr="Statua Wolności – historia, fakty, ciekawostki i wszystko, co trzeba  wiedzieć o słynnym posągu z Nowego Jorku - Traveler">
            <a:extLst>
              <a:ext uri="{FF2B5EF4-FFF2-40B4-BE49-F238E27FC236}">
                <a16:creationId xmlns:a16="http://schemas.microsoft.com/office/drawing/2014/main" id="{162D2DFF-8377-BEC1-FCDF-41997A3EDF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77200" y="4318395"/>
            <a:ext cx="3505200" cy="23241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91694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AD1C25D-44E1-E744-8A75-401A5ED8E85C}"/>
              </a:ext>
            </a:extLst>
          </p:cNvPr>
          <p:cNvSpPr>
            <a:spLocks noGrp="1"/>
          </p:cNvSpPr>
          <p:nvPr>
            <p:ph type="ctrTitle"/>
          </p:nvPr>
        </p:nvSpPr>
        <p:spPr>
          <a:xfrm>
            <a:off x="843153" y="3179255"/>
            <a:ext cx="8559801" cy="2278279"/>
          </a:xfrm>
        </p:spPr>
        <p:txBody>
          <a:bodyPr>
            <a:noAutofit/>
          </a:bodyPr>
          <a:lstStyle/>
          <a:p>
            <a:pPr algn="l"/>
            <a:br>
              <a:rPr lang="pl-PL" sz="3400" dirty="0"/>
            </a:br>
            <a:br>
              <a:rPr lang="pl-PL" sz="3400" dirty="0"/>
            </a:br>
            <a:br>
              <a:rPr lang="pl-PL" sz="3400" dirty="0"/>
            </a:br>
            <a:br>
              <a:rPr lang="pl-PL" sz="3400" dirty="0"/>
            </a:br>
            <a:br>
              <a:rPr lang="pl-PL" sz="3400" dirty="0"/>
            </a:br>
            <a:br>
              <a:rPr lang="pl-PL" sz="3400" dirty="0"/>
            </a:br>
            <a:br>
              <a:rPr lang="pl-PL" sz="3400" dirty="0"/>
            </a:br>
            <a:br>
              <a:rPr lang="pl-PL" sz="3400" dirty="0"/>
            </a:br>
            <a:br>
              <a:rPr lang="pl-PL" sz="3400" dirty="0"/>
            </a:br>
            <a:br>
              <a:rPr lang="pl-PL" sz="3400" cap="none" dirty="0"/>
            </a:br>
            <a:br>
              <a:rPr lang="pl-PL" sz="3400" cap="none" dirty="0"/>
            </a:br>
            <a:br>
              <a:rPr lang="pl-PL" sz="3400" cap="none" dirty="0"/>
            </a:br>
            <a:br>
              <a:rPr lang="pl-PL" sz="3400" cap="none" dirty="0"/>
            </a:br>
            <a:br>
              <a:rPr lang="pl-PL" sz="3400" cap="none" dirty="0"/>
            </a:br>
            <a:br>
              <a:rPr lang="pl-PL" sz="3400" cap="none" dirty="0"/>
            </a:br>
            <a:br>
              <a:rPr lang="pl-PL" sz="3400" cap="none" dirty="0"/>
            </a:br>
            <a:br>
              <a:rPr lang="pl-PL" sz="3400" cap="none" dirty="0"/>
            </a:br>
            <a:r>
              <a:rPr lang="pl-PL" sz="3400" dirty="0">
                <a:solidFill>
                  <a:srgbClr val="00467A"/>
                </a:solidFill>
              </a:rPr>
              <a:t>In Industrie </a:t>
            </a:r>
            <a:r>
              <a:rPr lang="pl-PL" sz="3400" dirty="0" err="1">
                <a:solidFill>
                  <a:srgbClr val="00467A"/>
                </a:solidFill>
              </a:rPr>
              <a:t>und</a:t>
            </a:r>
            <a:r>
              <a:rPr lang="pl-PL" sz="3400" dirty="0">
                <a:solidFill>
                  <a:srgbClr val="00467A"/>
                </a:solidFill>
              </a:rPr>
              <a:t> Technik </a:t>
            </a:r>
            <a:r>
              <a:rPr lang="pl-PL" sz="3400" dirty="0" err="1">
                <a:solidFill>
                  <a:srgbClr val="00467A"/>
                </a:solidFill>
              </a:rPr>
              <a:t>spielen</a:t>
            </a:r>
            <a:r>
              <a:rPr lang="pl-PL" sz="3400" dirty="0">
                <a:solidFill>
                  <a:srgbClr val="00467A"/>
                </a:solidFill>
              </a:rPr>
              <a:t> </a:t>
            </a:r>
            <a:r>
              <a:rPr lang="pl-PL" sz="3400" dirty="0" err="1">
                <a:solidFill>
                  <a:srgbClr val="00467A"/>
                </a:solidFill>
              </a:rPr>
              <a:t>Röhren</a:t>
            </a:r>
            <a:r>
              <a:rPr lang="pl-PL" sz="3400" dirty="0">
                <a:solidFill>
                  <a:srgbClr val="00467A"/>
                </a:solidFill>
              </a:rPr>
              <a:t> </a:t>
            </a:r>
            <a:r>
              <a:rPr lang="pl-PL" sz="3400" dirty="0" err="1">
                <a:solidFill>
                  <a:srgbClr val="00467A"/>
                </a:solidFill>
              </a:rPr>
              <a:t>eine</a:t>
            </a:r>
            <a:r>
              <a:rPr lang="pl-PL" sz="3400" dirty="0">
                <a:solidFill>
                  <a:srgbClr val="00467A"/>
                </a:solidFill>
              </a:rPr>
              <a:t> </a:t>
            </a:r>
            <a:r>
              <a:rPr lang="pl-PL" sz="3400" dirty="0" err="1">
                <a:solidFill>
                  <a:srgbClr val="00467A"/>
                </a:solidFill>
              </a:rPr>
              <a:t>wichtige</a:t>
            </a:r>
            <a:r>
              <a:rPr lang="pl-PL" sz="3400" dirty="0">
                <a:solidFill>
                  <a:srgbClr val="00467A"/>
                </a:solidFill>
              </a:rPr>
              <a:t> </a:t>
            </a:r>
            <a:r>
              <a:rPr lang="pl-PL" sz="3400" dirty="0" err="1">
                <a:solidFill>
                  <a:srgbClr val="00467A"/>
                </a:solidFill>
              </a:rPr>
              <a:t>Rolle</a:t>
            </a:r>
            <a:r>
              <a:rPr lang="pl-PL" sz="3400" dirty="0">
                <a:solidFill>
                  <a:srgbClr val="00467A"/>
                </a:solidFill>
              </a:rPr>
              <a:t>. </a:t>
            </a:r>
            <a:r>
              <a:rPr lang="pl-PL" sz="3400" dirty="0" err="1">
                <a:solidFill>
                  <a:srgbClr val="00467A"/>
                </a:solidFill>
              </a:rPr>
              <a:t>Doch</a:t>
            </a:r>
            <a:r>
              <a:rPr lang="pl-PL" sz="3400" dirty="0">
                <a:solidFill>
                  <a:srgbClr val="00467A"/>
                </a:solidFill>
              </a:rPr>
              <a:t> </a:t>
            </a:r>
            <a:r>
              <a:rPr lang="pl-PL" sz="3400" dirty="0" err="1">
                <a:solidFill>
                  <a:srgbClr val="00467A"/>
                </a:solidFill>
              </a:rPr>
              <a:t>auch</a:t>
            </a:r>
            <a:r>
              <a:rPr lang="pl-PL" sz="3400" dirty="0">
                <a:solidFill>
                  <a:srgbClr val="00467A"/>
                </a:solidFill>
              </a:rPr>
              <a:t> der </a:t>
            </a:r>
            <a:r>
              <a:rPr lang="pl-PL" sz="3400" dirty="0" err="1">
                <a:solidFill>
                  <a:srgbClr val="00467A"/>
                </a:solidFill>
              </a:rPr>
              <a:t>menschliche</a:t>
            </a:r>
            <a:r>
              <a:rPr lang="pl-PL" sz="3400" dirty="0">
                <a:solidFill>
                  <a:srgbClr val="00467A"/>
                </a:solidFill>
              </a:rPr>
              <a:t> </a:t>
            </a:r>
            <a:r>
              <a:rPr lang="pl-PL" sz="3400" dirty="0" err="1">
                <a:solidFill>
                  <a:srgbClr val="00467A"/>
                </a:solidFill>
              </a:rPr>
              <a:t>Körper</a:t>
            </a:r>
            <a:r>
              <a:rPr lang="pl-PL" sz="3400" dirty="0">
                <a:solidFill>
                  <a:srgbClr val="00467A"/>
                </a:solidFill>
              </a:rPr>
              <a:t> </a:t>
            </a:r>
            <a:r>
              <a:rPr lang="pl-PL" sz="3400" dirty="0" err="1">
                <a:solidFill>
                  <a:srgbClr val="00467A"/>
                </a:solidFill>
              </a:rPr>
              <a:t>kommt</a:t>
            </a:r>
            <a:r>
              <a:rPr lang="pl-PL" sz="3400" dirty="0">
                <a:solidFill>
                  <a:srgbClr val="00467A"/>
                </a:solidFill>
              </a:rPr>
              <a:t> </a:t>
            </a:r>
            <a:r>
              <a:rPr lang="pl-PL" sz="3400" dirty="0" err="1">
                <a:solidFill>
                  <a:srgbClr val="00467A"/>
                </a:solidFill>
              </a:rPr>
              <a:t>nicht</a:t>
            </a:r>
            <a:r>
              <a:rPr lang="pl-PL" sz="3400" dirty="0">
                <a:solidFill>
                  <a:srgbClr val="00467A"/>
                </a:solidFill>
              </a:rPr>
              <a:t> </a:t>
            </a:r>
            <a:r>
              <a:rPr lang="pl-PL" sz="3400" dirty="0" err="1">
                <a:solidFill>
                  <a:srgbClr val="00467A"/>
                </a:solidFill>
              </a:rPr>
              <a:t>ohne</a:t>
            </a:r>
            <a:r>
              <a:rPr lang="pl-PL" sz="3400" dirty="0">
                <a:solidFill>
                  <a:srgbClr val="00467A"/>
                </a:solidFill>
              </a:rPr>
              <a:t> </a:t>
            </a:r>
            <a:r>
              <a:rPr lang="pl-PL" sz="3400" dirty="0" err="1">
                <a:solidFill>
                  <a:srgbClr val="00467A"/>
                </a:solidFill>
              </a:rPr>
              <a:t>sie</a:t>
            </a:r>
            <a:r>
              <a:rPr lang="pl-PL" sz="3400" dirty="0">
                <a:solidFill>
                  <a:srgbClr val="00467A"/>
                </a:solidFill>
              </a:rPr>
              <a:t> </a:t>
            </a:r>
            <a:r>
              <a:rPr lang="pl-PL" sz="3400" dirty="0" err="1">
                <a:solidFill>
                  <a:srgbClr val="00467A"/>
                </a:solidFill>
              </a:rPr>
              <a:t>aus</a:t>
            </a:r>
            <a:r>
              <a:rPr lang="pl-PL" sz="3400" dirty="0">
                <a:solidFill>
                  <a:srgbClr val="00467A"/>
                </a:solidFill>
              </a:rPr>
              <a:t>.</a:t>
            </a:r>
            <a:br>
              <a:rPr lang="pl-PL" sz="3400" dirty="0">
                <a:solidFill>
                  <a:srgbClr val="00467A"/>
                </a:solidFill>
              </a:rPr>
            </a:br>
            <a:br>
              <a:rPr lang="pl-PL" sz="3400" dirty="0">
                <a:solidFill>
                  <a:srgbClr val="00467A"/>
                </a:solidFill>
              </a:rPr>
            </a:br>
            <a:r>
              <a:rPr lang="pl-PL" sz="3400" dirty="0" err="1">
                <a:solidFill>
                  <a:srgbClr val="00467A"/>
                </a:solidFill>
              </a:rPr>
              <a:t>Wo</a:t>
            </a:r>
            <a:r>
              <a:rPr lang="pl-PL" sz="3400" dirty="0">
                <a:solidFill>
                  <a:srgbClr val="00467A"/>
                </a:solidFill>
              </a:rPr>
              <a:t> im </a:t>
            </a:r>
            <a:r>
              <a:rPr lang="pl-PL" sz="3400" dirty="0" err="1">
                <a:solidFill>
                  <a:srgbClr val="00467A"/>
                </a:solidFill>
              </a:rPr>
              <a:t>Körper</a:t>
            </a:r>
            <a:r>
              <a:rPr lang="pl-PL" sz="3400" dirty="0">
                <a:solidFill>
                  <a:srgbClr val="00467A"/>
                </a:solidFill>
              </a:rPr>
              <a:t> </a:t>
            </a:r>
            <a:r>
              <a:rPr lang="pl-PL" sz="3400" dirty="0" err="1">
                <a:solidFill>
                  <a:srgbClr val="00467A"/>
                </a:solidFill>
              </a:rPr>
              <a:t>befindet</a:t>
            </a:r>
            <a:r>
              <a:rPr lang="pl-PL" sz="3400" dirty="0">
                <a:solidFill>
                  <a:srgbClr val="00467A"/>
                </a:solidFill>
              </a:rPr>
              <a:t> </a:t>
            </a:r>
            <a:r>
              <a:rPr lang="pl-PL" sz="3400" dirty="0" err="1">
                <a:solidFill>
                  <a:srgbClr val="00467A"/>
                </a:solidFill>
              </a:rPr>
              <a:t>sich</a:t>
            </a:r>
            <a:r>
              <a:rPr lang="pl-PL" sz="3400" dirty="0">
                <a:solidFill>
                  <a:srgbClr val="00467A"/>
                </a:solidFill>
              </a:rPr>
              <a:t> </a:t>
            </a:r>
            <a:r>
              <a:rPr lang="pl-PL" sz="3400" dirty="0" err="1">
                <a:solidFill>
                  <a:srgbClr val="00467A"/>
                </a:solidFill>
              </a:rPr>
              <a:t>die</a:t>
            </a:r>
            <a:r>
              <a:rPr lang="pl-PL" sz="3400" dirty="0">
                <a:solidFill>
                  <a:srgbClr val="00467A"/>
                </a:solidFill>
              </a:rPr>
              <a:t> </a:t>
            </a:r>
            <a:r>
              <a:rPr lang="pl-PL" sz="3400" b="1" dirty="0" err="1">
                <a:solidFill>
                  <a:srgbClr val="00467A"/>
                </a:solidFill>
              </a:rPr>
              <a:t>eutanische</a:t>
            </a:r>
            <a:r>
              <a:rPr lang="pl-PL" sz="3400" b="1" dirty="0">
                <a:solidFill>
                  <a:srgbClr val="00467A"/>
                </a:solidFill>
              </a:rPr>
              <a:t> </a:t>
            </a:r>
            <a:r>
              <a:rPr lang="pl-PL" sz="3400" b="1" dirty="0" err="1">
                <a:solidFill>
                  <a:srgbClr val="00467A"/>
                </a:solidFill>
              </a:rPr>
              <a:t>Röhre</a:t>
            </a:r>
            <a:r>
              <a:rPr lang="pl-PL" sz="3400" dirty="0">
                <a:solidFill>
                  <a:srgbClr val="00467A"/>
                </a:solidFill>
              </a:rPr>
              <a:t>?</a:t>
            </a:r>
            <a:br>
              <a:rPr lang="pl-PL" sz="3400" dirty="0">
                <a:solidFill>
                  <a:srgbClr val="00467A"/>
                </a:solidFill>
              </a:rPr>
            </a:br>
            <a:br>
              <a:rPr lang="pl-PL" sz="3400" b="1" cap="none" dirty="0">
                <a:solidFill>
                  <a:srgbClr val="0070C0"/>
                </a:solidFill>
              </a:rPr>
            </a:br>
            <a:endParaRPr lang="pl-PL" sz="3400" dirty="0">
              <a:solidFill>
                <a:srgbClr val="0070C0"/>
              </a:solidFill>
            </a:endParaRPr>
          </a:p>
        </p:txBody>
      </p:sp>
      <p:sp>
        <p:nvSpPr>
          <p:cNvPr id="5" name="pole tekstowe 4">
            <a:extLst>
              <a:ext uri="{FF2B5EF4-FFF2-40B4-BE49-F238E27FC236}">
                <a16:creationId xmlns:a16="http://schemas.microsoft.com/office/drawing/2014/main" id="{3AADA367-14AE-D442-80C7-073B91E0F420}"/>
              </a:ext>
            </a:extLst>
          </p:cNvPr>
          <p:cNvSpPr txBox="1"/>
          <p:nvPr/>
        </p:nvSpPr>
        <p:spPr>
          <a:xfrm>
            <a:off x="843153" y="4218561"/>
            <a:ext cx="6652974" cy="2523768"/>
          </a:xfrm>
          <a:prstGeom prst="rect">
            <a:avLst/>
          </a:prstGeom>
          <a:noFill/>
        </p:spPr>
        <p:txBody>
          <a:bodyPr wrap="square" rtlCol="0">
            <a:spAutoFit/>
          </a:bodyPr>
          <a:lstStyle/>
          <a:p>
            <a:endParaRPr lang="pl-PL" sz="2800" dirty="0"/>
          </a:p>
          <a:p>
            <a:pPr marL="342900" indent="-342900">
              <a:buAutoNum type="alphaLcParenR"/>
            </a:pPr>
            <a:r>
              <a:rPr lang="pl-PL" sz="2800" dirty="0"/>
              <a:t> </a:t>
            </a:r>
            <a:r>
              <a:rPr lang="pl-PL" sz="2800" dirty="0" err="1"/>
              <a:t>Darm</a:t>
            </a:r>
            <a:endParaRPr lang="pl-PL" sz="2800" dirty="0"/>
          </a:p>
          <a:p>
            <a:pPr marL="342900" indent="-342900">
              <a:buAutoNum type="alphaLcParenR"/>
            </a:pPr>
            <a:r>
              <a:rPr lang="pl-PL" sz="2800" dirty="0"/>
              <a:t> Hals</a:t>
            </a:r>
          </a:p>
          <a:p>
            <a:pPr marL="342900" indent="-342900">
              <a:buAutoNum type="alphaLcParenR"/>
            </a:pPr>
            <a:r>
              <a:rPr lang="pl-PL" sz="2800" dirty="0"/>
              <a:t> </a:t>
            </a:r>
            <a:r>
              <a:rPr lang="pl-PL" sz="2800" dirty="0" err="1"/>
              <a:t>Harnapparat</a:t>
            </a:r>
            <a:endParaRPr lang="pl-PL" sz="2800" dirty="0"/>
          </a:p>
          <a:p>
            <a:pPr marL="342900" indent="-342900">
              <a:buAutoNum type="alphaLcParenR"/>
            </a:pPr>
            <a:r>
              <a:rPr lang="pl-PL" sz="2800" dirty="0"/>
              <a:t> </a:t>
            </a:r>
            <a:r>
              <a:rPr lang="pl-PL" sz="2800" dirty="0" err="1"/>
              <a:t>Ohr</a:t>
            </a:r>
            <a:endParaRPr lang="pl-PL" sz="2800" dirty="0"/>
          </a:p>
          <a:p>
            <a:pPr marL="342900" indent="-342900">
              <a:buAutoNum type="alphaLcParenR"/>
            </a:pPr>
            <a:endParaRPr lang="pl-PL" dirty="0"/>
          </a:p>
        </p:txBody>
      </p:sp>
      <p:sp>
        <p:nvSpPr>
          <p:cNvPr id="4" name="pole tekstowe 3">
            <a:extLst>
              <a:ext uri="{FF2B5EF4-FFF2-40B4-BE49-F238E27FC236}">
                <a16:creationId xmlns:a16="http://schemas.microsoft.com/office/drawing/2014/main" id="{C452528C-0710-E74C-9863-186315E28482}"/>
              </a:ext>
            </a:extLst>
          </p:cNvPr>
          <p:cNvSpPr txBox="1"/>
          <p:nvPr/>
        </p:nvSpPr>
        <p:spPr>
          <a:xfrm>
            <a:off x="1222829" y="424543"/>
            <a:ext cx="7311571" cy="461665"/>
          </a:xfrm>
          <a:prstGeom prst="rect">
            <a:avLst/>
          </a:prstGeom>
          <a:noFill/>
        </p:spPr>
        <p:txBody>
          <a:bodyPr wrap="square" rtlCol="0">
            <a:spAutoFit/>
          </a:bodyPr>
          <a:lstStyle/>
          <a:p>
            <a:pPr algn="ctr"/>
            <a:r>
              <a:rPr lang="pl-PL" sz="2400" dirty="0"/>
              <a:t>3.Kategorie:  MENSCH UND MEDIZIN</a:t>
            </a:r>
          </a:p>
        </p:txBody>
      </p:sp>
      <p:pic>
        <p:nvPicPr>
          <p:cNvPr id="8" name="Obraz 7" descr="Niebieskie szkło zawierające różne butelki do picia">
            <a:extLst>
              <a:ext uri="{FF2B5EF4-FFF2-40B4-BE49-F238E27FC236}">
                <a16:creationId xmlns:a16="http://schemas.microsoft.com/office/drawing/2014/main" id="{2C0891AD-97F2-3945-DD1F-5612A87EDAFC}"/>
              </a:ext>
            </a:extLst>
          </p:cNvPr>
          <p:cNvPicPr>
            <a:picLocks noChangeAspect="1"/>
          </p:cNvPicPr>
          <p:nvPr/>
        </p:nvPicPr>
        <p:blipFill>
          <a:blip r:embed="rId2"/>
          <a:stretch>
            <a:fillRect/>
          </a:stretch>
        </p:blipFill>
        <p:spPr>
          <a:xfrm>
            <a:off x="8026400" y="4028133"/>
            <a:ext cx="3696818" cy="2464546"/>
          </a:xfrm>
          <a:prstGeom prst="rect">
            <a:avLst/>
          </a:prstGeom>
          <a:ln>
            <a:noFill/>
          </a:ln>
          <a:effectLst>
            <a:softEdge rad="112500"/>
          </a:effectLst>
        </p:spPr>
      </p:pic>
    </p:spTree>
    <p:extLst>
      <p:ext uri="{BB962C8B-B14F-4D97-AF65-F5344CB8AC3E}">
        <p14:creationId xmlns:p14="http://schemas.microsoft.com/office/powerpoint/2010/main" val="32033139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AD1C25D-44E1-E744-8A75-401A5ED8E85C}"/>
              </a:ext>
            </a:extLst>
          </p:cNvPr>
          <p:cNvSpPr>
            <a:spLocks noGrp="1"/>
          </p:cNvSpPr>
          <p:nvPr>
            <p:ph type="ctrTitle"/>
          </p:nvPr>
        </p:nvSpPr>
        <p:spPr>
          <a:xfrm>
            <a:off x="843153" y="3429000"/>
            <a:ext cx="8559801" cy="2278279"/>
          </a:xfrm>
        </p:spPr>
        <p:txBody>
          <a:bodyPr>
            <a:noAutofit/>
          </a:bodyPr>
          <a:lstStyle/>
          <a:p>
            <a:pPr algn="l"/>
            <a:br>
              <a:rPr lang="pl-PL" sz="3400" dirty="0"/>
            </a:br>
            <a:br>
              <a:rPr lang="pl-PL" sz="3400" dirty="0"/>
            </a:br>
            <a:br>
              <a:rPr lang="pl-PL" sz="3400" dirty="0"/>
            </a:br>
            <a:br>
              <a:rPr lang="pl-PL" sz="3400" dirty="0"/>
            </a:br>
            <a:br>
              <a:rPr lang="pl-PL" sz="3400" dirty="0"/>
            </a:br>
            <a:br>
              <a:rPr lang="pl-PL" sz="3400" dirty="0"/>
            </a:br>
            <a:br>
              <a:rPr lang="pl-PL" sz="3400" dirty="0"/>
            </a:br>
            <a:br>
              <a:rPr lang="pl-PL" sz="3400" dirty="0"/>
            </a:br>
            <a:br>
              <a:rPr lang="pl-PL" sz="3400" dirty="0"/>
            </a:br>
            <a:br>
              <a:rPr lang="pl-PL" sz="3400" cap="none" dirty="0"/>
            </a:br>
            <a:br>
              <a:rPr lang="pl-PL" sz="3400" cap="none" dirty="0"/>
            </a:br>
            <a:br>
              <a:rPr lang="pl-PL" sz="3400" cap="none" dirty="0"/>
            </a:br>
            <a:br>
              <a:rPr lang="pl-PL" sz="3400" cap="none" dirty="0"/>
            </a:br>
            <a:br>
              <a:rPr lang="pl-PL" sz="3400" cap="none" dirty="0"/>
            </a:br>
            <a:br>
              <a:rPr lang="pl-PL" sz="3400" cap="none" dirty="0"/>
            </a:br>
            <a:br>
              <a:rPr lang="pl-PL" sz="3400" cap="none" dirty="0"/>
            </a:br>
            <a:br>
              <a:rPr lang="pl-PL" sz="3400" cap="none" dirty="0"/>
            </a:br>
            <a:r>
              <a:rPr lang="pl-PL" sz="3400" dirty="0" err="1">
                <a:solidFill>
                  <a:srgbClr val="00467A"/>
                </a:solidFill>
              </a:rPr>
              <a:t>Einige</a:t>
            </a:r>
            <a:r>
              <a:rPr lang="pl-PL" sz="3400" dirty="0">
                <a:solidFill>
                  <a:srgbClr val="00467A"/>
                </a:solidFill>
              </a:rPr>
              <a:t> der von </a:t>
            </a:r>
            <a:r>
              <a:rPr lang="pl-PL" sz="3400" dirty="0" err="1">
                <a:solidFill>
                  <a:srgbClr val="00467A"/>
                </a:solidFill>
              </a:rPr>
              <a:t>Menschen</a:t>
            </a:r>
            <a:r>
              <a:rPr lang="pl-PL" sz="3400" dirty="0">
                <a:solidFill>
                  <a:srgbClr val="00467A"/>
                </a:solidFill>
              </a:rPr>
              <a:t> </a:t>
            </a:r>
            <a:r>
              <a:rPr lang="pl-PL" sz="3400" dirty="0" err="1">
                <a:solidFill>
                  <a:srgbClr val="00467A"/>
                </a:solidFill>
              </a:rPr>
              <a:t>geschaffenen</a:t>
            </a:r>
            <a:r>
              <a:rPr lang="pl-PL" sz="3400" cap="none" dirty="0">
                <a:solidFill>
                  <a:srgbClr val="00467A"/>
                </a:solidFill>
              </a:rPr>
              <a:t> </a:t>
            </a:r>
            <a:r>
              <a:rPr lang="pl-PL" sz="3400" b="1" dirty="0" err="1">
                <a:solidFill>
                  <a:srgbClr val="00467A"/>
                </a:solidFill>
              </a:rPr>
              <a:t>Bauwerke</a:t>
            </a:r>
            <a:r>
              <a:rPr lang="pl-PL" sz="3400" b="1" dirty="0">
                <a:solidFill>
                  <a:srgbClr val="00467A"/>
                </a:solidFill>
              </a:rPr>
              <a:t> </a:t>
            </a:r>
            <a:r>
              <a:rPr lang="pl-PL" sz="3400" dirty="0" err="1">
                <a:solidFill>
                  <a:srgbClr val="00467A"/>
                </a:solidFill>
              </a:rPr>
              <a:t>scheinen</a:t>
            </a:r>
            <a:r>
              <a:rPr lang="pl-PL" sz="3400" dirty="0">
                <a:solidFill>
                  <a:srgbClr val="00467A"/>
                </a:solidFill>
              </a:rPr>
              <a:t> </a:t>
            </a:r>
            <a:r>
              <a:rPr lang="pl-PL" sz="3400" dirty="0" err="1">
                <a:solidFill>
                  <a:srgbClr val="00467A"/>
                </a:solidFill>
              </a:rPr>
              <a:t>für</a:t>
            </a:r>
            <a:r>
              <a:rPr lang="pl-PL" sz="3400" dirty="0">
                <a:solidFill>
                  <a:srgbClr val="00467A"/>
                </a:solidFill>
              </a:rPr>
              <a:t> </a:t>
            </a:r>
            <a:r>
              <a:rPr lang="pl-PL" sz="3400" dirty="0" err="1">
                <a:solidFill>
                  <a:srgbClr val="00467A"/>
                </a:solidFill>
              </a:rPr>
              <a:t>Ewigkeit</a:t>
            </a:r>
            <a:r>
              <a:rPr lang="pl-PL" sz="3400" dirty="0">
                <a:solidFill>
                  <a:srgbClr val="00467A"/>
                </a:solidFill>
              </a:rPr>
              <a:t> </a:t>
            </a:r>
            <a:r>
              <a:rPr lang="pl-PL" sz="3400" dirty="0" err="1">
                <a:solidFill>
                  <a:srgbClr val="00467A"/>
                </a:solidFill>
              </a:rPr>
              <a:t>gemacht</a:t>
            </a:r>
            <a:r>
              <a:rPr lang="pl-PL" sz="3400" dirty="0">
                <a:solidFill>
                  <a:srgbClr val="00467A"/>
                </a:solidFill>
              </a:rPr>
              <a:t> </a:t>
            </a:r>
            <a:r>
              <a:rPr lang="pl-PL" sz="3400" dirty="0" err="1">
                <a:solidFill>
                  <a:srgbClr val="00467A"/>
                </a:solidFill>
              </a:rPr>
              <a:t>zu</a:t>
            </a:r>
            <a:r>
              <a:rPr lang="pl-PL" sz="3400" dirty="0">
                <a:solidFill>
                  <a:srgbClr val="00467A"/>
                </a:solidFill>
              </a:rPr>
              <a:t> </a:t>
            </a:r>
            <a:r>
              <a:rPr lang="pl-PL" sz="3400" dirty="0" err="1">
                <a:solidFill>
                  <a:srgbClr val="00467A"/>
                </a:solidFill>
              </a:rPr>
              <a:t>sein</a:t>
            </a:r>
            <a:r>
              <a:rPr lang="pl-PL" sz="3400" dirty="0">
                <a:solidFill>
                  <a:srgbClr val="00467A"/>
                </a:solidFill>
              </a:rPr>
              <a:t> </a:t>
            </a:r>
            <a:r>
              <a:rPr lang="pl-PL" sz="3400" dirty="0" err="1">
                <a:solidFill>
                  <a:srgbClr val="00467A"/>
                </a:solidFill>
              </a:rPr>
              <a:t>und</a:t>
            </a:r>
            <a:r>
              <a:rPr lang="pl-PL" sz="3400" dirty="0">
                <a:solidFill>
                  <a:srgbClr val="00467A"/>
                </a:solidFill>
              </a:rPr>
              <a:t> </a:t>
            </a:r>
            <a:r>
              <a:rPr lang="pl-PL" sz="3400" dirty="0" err="1">
                <a:solidFill>
                  <a:srgbClr val="00467A"/>
                </a:solidFill>
              </a:rPr>
              <a:t>sprengen</a:t>
            </a:r>
            <a:r>
              <a:rPr lang="pl-PL" sz="3400" dirty="0">
                <a:solidFill>
                  <a:srgbClr val="00467A"/>
                </a:solidFill>
              </a:rPr>
              <a:t> </a:t>
            </a:r>
            <a:r>
              <a:rPr lang="pl-PL" sz="3400" dirty="0" err="1">
                <a:solidFill>
                  <a:srgbClr val="00467A"/>
                </a:solidFill>
              </a:rPr>
              <a:t>sämtliche</a:t>
            </a:r>
            <a:r>
              <a:rPr lang="pl-PL" sz="3400" dirty="0">
                <a:solidFill>
                  <a:srgbClr val="00467A"/>
                </a:solidFill>
              </a:rPr>
              <a:t> </a:t>
            </a:r>
            <a:r>
              <a:rPr lang="pl-PL" sz="3400" dirty="0" err="1">
                <a:solidFill>
                  <a:srgbClr val="00467A"/>
                </a:solidFill>
              </a:rPr>
              <a:t>Rekorde</a:t>
            </a:r>
            <a:r>
              <a:rPr lang="pl-PL" sz="3400" dirty="0">
                <a:solidFill>
                  <a:srgbClr val="00467A"/>
                </a:solidFill>
              </a:rPr>
              <a:t>.</a:t>
            </a:r>
            <a:br>
              <a:rPr lang="pl-PL" sz="3400" dirty="0">
                <a:solidFill>
                  <a:srgbClr val="00467A"/>
                </a:solidFill>
              </a:rPr>
            </a:br>
            <a:br>
              <a:rPr lang="pl-PL" sz="3400" dirty="0">
                <a:solidFill>
                  <a:srgbClr val="00467A"/>
                </a:solidFill>
              </a:rPr>
            </a:br>
            <a:r>
              <a:rPr lang="pl-PL" sz="3400" dirty="0" err="1">
                <a:solidFill>
                  <a:srgbClr val="00467A"/>
                </a:solidFill>
              </a:rPr>
              <a:t>Welches</a:t>
            </a:r>
            <a:r>
              <a:rPr lang="pl-PL" sz="3400" dirty="0">
                <a:solidFill>
                  <a:srgbClr val="00467A"/>
                </a:solidFill>
              </a:rPr>
              <a:t> </a:t>
            </a:r>
            <a:r>
              <a:rPr lang="pl-PL" sz="3400" dirty="0" err="1">
                <a:solidFill>
                  <a:srgbClr val="00467A"/>
                </a:solidFill>
              </a:rPr>
              <a:t>dieser</a:t>
            </a:r>
            <a:r>
              <a:rPr lang="pl-PL" sz="3400" dirty="0">
                <a:solidFill>
                  <a:srgbClr val="00467A"/>
                </a:solidFill>
              </a:rPr>
              <a:t> </a:t>
            </a:r>
            <a:r>
              <a:rPr lang="pl-PL" sz="3400" dirty="0" err="1">
                <a:solidFill>
                  <a:srgbClr val="00467A"/>
                </a:solidFill>
              </a:rPr>
              <a:t>Bauwerke</a:t>
            </a:r>
            <a:r>
              <a:rPr lang="pl-PL" sz="3400" dirty="0">
                <a:solidFill>
                  <a:srgbClr val="00467A"/>
                </a:solidFill>
              </a:rPr>
              <a:t> </a:t>
            </a:r>
            <a:r>
              <a:rPr lang="pl-PL" sz="3400" dirty="0" err="1">
                <a:solidFill>
                  <a:srgbClr val="00467A"/>
                </a:solidFill>
              </a:rPr>
              <a:t>gilt</a:t>
            </a:r>
            <a:r>
              <a:rPr lang="pl-PL" sz="3400" dirty="0">
                <a:solidFill>
                  <a:srgbClr val="00467A"/>
                </a:solidFill>
              </a:rPr>
              <a:t> </a:t>
            </a:r>
            <a:r>
              <a:rPr lang="pl-PL" sz="3400" dirty="0" err="1">
                <a:solidFill>
                  <a:srgbClr val="00467A"/>
                </a:solidFill>
              </a:rPr>
              <a:t>hinsichtlich</a:t>
            </a:r>
            <a:r>
              <a:rPr lang="pl-PL" sz="3400" dirty="0">
                <a:solidFill>
                  <a:srgbClr val="00467A"/>
                </a:solidFill>
              </a:rPr>
              <a:t> </a:t>
            </a:r>
            <a:r>
              <a:rPr lang="pl-PL" sz="3400" dirty="0" err="1">
                <a:solidFill>
                  <a:srgbClr val="00467A"/>
                </a:solidFill>
              </a:rPr>
              <a:t>Masse</a:t>
            </a:r>
            <a:r>
              <a:rPr lang="pl-PL" sz="3400" dirty="0">
                <a:solidFill>
                  <a:srgbClr val="00467A"/>
                </a:solidFill>
              </a:rPr>
              <a:t> </a:t>
            </a:r>
            <a:r>
              <a:rPr lang="pl-PL" sz="3400" dirty="0" err="1">
                <a:solidFill>
                  <a:srgbClr val="00467A"/>
                </a:solidFill>
              </a:rPr>
              <a:t>und</a:t>
            </a:r>
            <a:r>
              <a:rPr lang="pl-PL" sz="3400" dirty="0">
                <a:solidFill>
                  <a:srgbClr val="00467A"/>
                </a:solidFill>
              </a:rPr>
              <a:t> Volumen </a:t>
            </a:r>
            <a:r>
              <a:rPr lang="pl-PL" sz="3400" dirty="0" err="1">
                <a:solidFill>
                  <a:srgbClr val="00467A"/>
                </a:solidFill>
              </a:rPr>
              <a:t>als</a:t>
            </a:r>
            <a:r>
              <a:rPr lang="pl-PL" sz="3400" dirty="0">
                <a:solidFill>
                  <a:srgbClr val="00467A"/>
                </a:solidFill>
              </a:rPr>
              <a:t> </a:t>
            </a:r>
            <a:r>
              <a:rPr lang="pl-PL" sz="3400" b="1" dirty="0" err="1">
                <a:solidFill>
                  <a:srgbClr val="00467A"/>
                </a:solidFill>
              </a:rPr>
              <a:t>größtes</a:t>
            </a:r>
            <a:r>
              <a:rPr lang="pl-PL" sz="3400" b="1" dirty="0">
                <a:solidFill>
                  <a:srgbClr val="00467A"/>
                </a:solidFill>
              </a:rPr>
              <a:t> der </a:t>
            </a:r>
            <a:r>
              <a:rPr lang="pl-PL" sz="3400" b="1" dirty="0" err="1">
                <a:solidFill>
                  <a:srgbClr val="00467A"/>
                </a:solidFill>
              </a:rPr>
              <a:t>Welt</a:t>
            </a:r>
            <a:r>
              <a:rPr lang="pl-PL" sz="3400" dirty="0">
                <a:solidFill>
                  <a:srgbClr val="00467A"/>
                </a:solidFill>
              </a:rPr>
              <a:t>? </a:t>
            </a:r>
            <a:br>
              <a:rPr lang="pl-PL" sz="3400" dirty="0">
                <a:solidFill>
                  <a:srgbClr val="0070C0"/>
                </a:solidFill>
              </a:rPr>
            </a:br>
            <a:br>
              <a:rPr lang="pl-PL" sz="3400" b="1" cap="none" dirty="0">
                <a:solidFill>
                  <a:srgbClr val="0070C0"/>
                </a:solidFill>
              </a:rPr>
            </a:br>
            <a:endParaRPr lang="pl-PL" sz="3400" dirty="0">
              <a:solidFill>
                <a:srgbClr val="0070C0"/>
              </a:solidFill>
            </a:endParaRPr>
          </a:p>
        </p:txBody>
      </p:sp>
      <p:sp>
        <p:nvSpPr>
          <p:cNvPr id="5" name="pole tekstowe 4">
            <a:extLst>
              <a:ext uri="{FF2B5EF4-FFF2-40B4-BE49-F238E27FC236}">
                <a16:creationId xmlns:a16="http://schemas.microsoft.com/office/drawing/2014/main" id="{3AADA367-14AE-D442-80C7-073B91E0F420}"/>
              </a:ext>
            </a:extLst>
          </p:cNvPr>
          <p:cNvSpPr txBox="1"/>
          <p:nvPr/>
        </p:nvSpPr>
        <p:spPr>
          <a:xfrm>
            <a:off x="843153" y="4445395"/>
            <a:ext cx="6652974" cy="2523768"/>
          </a:xfrm>
          <a:prstGeom prst="rect">
            <a:avLst/>
          </a:prstGeom>
          <a:noFill/>
        </p:spPr>
        <p:txBody>
          <a:bodyPr wrap="square" rtlCol="0">
            <a:spAutoFit/>
          </a:bodyPr>
          <a:lstStyle/>
          <a:p>
            <a:endParaRPr lang="pl-PL" sz="2800" dirty="0"/>
          </a:p>
          <a:p>
            <a:pPr marL="342900" indent="-342900">
              <a:buAutoNum type="alphaLcParenR"/>
            </a:pPr>
            <a:r>
              <a:rPr lang="pl-PL" sz="2800" dirty="0"/>
              <a:t> </a:t>
            </a:r>
            <a:r>
              <a:rPr lang="pl-PL" sz="2800" dirty="0" err="1"/>
              <a:t>Assuan-Staudamm</a:t>
            </a:r>
            <a:endParaRPr lang="pl-PL" sz="2800" dirty="0"/>
          </a:p>
          <a:p>
            <a:pPr marL="342900" indent="-342900">
              <a:buAutoNum type="alphaLcParenR"/>
            </a:pPr>
            <a:r>
              <a:rPr lang="pl-PL" sz="2800" dirty="0"/>
              <a:t> </a:t>
            </a:r>
            <a:r>
              <a:rPr lang="pl-PL" sz="2800" dirty="0" err="1"/>
              <a:t>Chinesische</a:t>
            </a:r>
            <a:r>
              <a:rPr lang="pl-PL" sz="2800" dirty="0"/>
              <a:t> </a:t>
            </a:r>
            <a:r>
              <a:rPr lang="pl-PL" sz="2800" dirty="0" err="1"/>
              <a:t>Mauer</a:t>
            </a:r>
            <a:endParaRPr lang="pl-PL" sz="2800" dirty="0"/>
          </a:p>
          <a:p>
            <a:pPr marL="342900" indent="-342900">
              <a:buAutoNum type="alphaLcParenR"/>
            </a:pPr>
            <a:r>
              <a:rPr lang="pl-PL" sz="2800" dirty="0"/>
              <a:t> Kreml</a:t>
            </a:r>
          </a:p>
          <a:p>
            <a:pPr marL="342900" indent="-342900">
              <a:buAutoNum type="alphaLcParenR"/>
            </a:pPr>
            <a:r>
              <a:rPr lang="pl-PL" sz="2800" dirty="0"/>
              <a:t> Tai </a:t>
            </a:r>
            <a:r>
              <a:rPr lang="pl-PL" sz="2800" dirty="0" err="1"/>
              <a:t>Mahal</a:t>
            </a:r>
            <a:endParaRPr lang="pl-PL" sz="2800" dirty="0"/>
          </a:p>
          <a:p>
            <a:pPr marL="342900" indent="-342900">
              <a:buAutoNum type="alphaLcParenR"/>
            </a:pPr>
            <a:endParaRPr lang="pl-PL" dirty="0"/>
          </a:p>
        </p:txBody>
      </p:sp>
      <p:sp>
        <p:nvSpPr>
          <p:cNvPr id="4" name="pole tekstowe 3">
            <a:extLst>
              <a:ext uri="{FF2B5EF4-FFF2-40B4-BE49-F238E27FC236}">
                <a16:creationId xmlns:a16="http://schemas.microsoft.com/office/drawing/2014/main" id="{C452528C-0710-E74C-9863-186315E28482}"/>
              </a:ext>
            </a:extLst>
          </p:cNvPr>
          <p:cNvSpPr txBox="1"/>
          <p:nvPr/>
        </p:nvSpPr>
        <p:spPr>
          <a:xfrm>
            <a:off x="1222829" y="509209"/>
            <a:ext cx="7311571" cy="461665"/>
          </a:xfrm>
          <a:prstGeom prst="rect">
            <a:avLst/>
          </a:prstGeom>
          <a:noFill/>
        </p:spPr>
        <p:txBody>
          <a:bodyPr wrap="square" rtlCol="0">
            <a:spAutoFit/>
          </a:bodyPr>
          <a:lstStyle/>
          <a:p>
            <a:pPr algn="ctr"/>
            <a:r>
              <a:rPr lang="pl-PL" sz="2400" dirty="0"/>
              <a:t>4.Kategorie: REISEN UND VERKEHR  </a:t>
            </a:r>
          </a:p>
        </p:txBody>
      </p:sp>
      <p:pic>
        <p:nvPicPr>
          <p:cNvPr id="6" name="Obraz 5" descr="Wzorki faliste 3D">
            <a:extLst>
              <a:ext uri="{FF2B5EF4-FFF2-40B4-BE49-F238E27FC236}">
                <a16:creationId xmlns:a16="http://schemas.microsoft.com/office/drawing/2014/main" id="{FD2D2B33-81E9-F4F5-9A7F-0618406F8C2F}"/>
              </a:ext>
            </a:extLst>
          </p:cNvPr>
          <p:cNvPicPr>
            <a:picLocks noChangeAspect="1"/>
          </p:cNvPicPr>
          <p:nvPr/>
        </p:nvPicPr>
        <p:blipFill>
          <a:blip r:embed="rId2"/>
          <a:stretch>
            <a:fillRect/>
          </a:stretch>
        </p:blipFill>
        <p:spPr>
          <a:xfrm>
            <a:off x="8839200" y="4189790"/>
            <a:ext cx="3060700" cy="2243667"/>
          </a:xfrm>
          <a:prstGeom prst="rect">
            <a:avLst/>
          </a:prstGeom>
          <a:ln>
            <a:noFill/>
          </a:ln>
          <a:effectLst>
            <a:softEdge rad="112500"/>
          </a:effectLst>
        </p:spPr>
      </p:pic>
    </p:spTree>
    <p:extLst>
      <p:ext uri="{BB962C8B-B14F-4D97-AF65-F5344CB8AC3E}">
        <p14:creationId xmlns:p14="http://schemas.microsoft.com/office/powerpoint/2010/main" val="28009539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AD1C25D-44E1-E744-8A75-401A5ED8E85C}"/>
              </a:ext>
            </a:extLst>
          </p:cNvPr>
          <p:cNvSpPr>
            <a:spLocks noGrp="1"/>
          </p:cNvSpPr>
          <p:nvPr>
            <p:ph type="ctrTitle"/>
          </p:nvPr>
        </p:nvSpPr>
        <p:spPr>
          <a:xfrm>
            <a:off x="843153" y="3429000"/>
            <a:ext cx="9469247" cy="2278279"/>
          </a:xfrm>
        </p:spPr>
        <p:txBody>
          <a:bodyPr>
            <a:noAutofit/>
          </a:bodyPr>
          <a:lstStyle/>
          <a:p>
            <a:pPr algn="l"/>
            <a:br>
              <a:rPr lang="pl-PL" sz="3400" dirty="0"/>
            </a:br>
            <a:br>
              <a:rPr lang="pl-PL" sz="3400" dirty="0"/>
            </a:br>
            <a:br>
              <a:rPr lang="pl-PL" sz="3400" dirty="0"/>
            </a:br>
            <a:br>
              <a:rPr lang="pl-PL" sz="3400" dirty="0"/>
            </a:br>
            <a:br>
              <a:rPr lang="pl-PL" sz="3400" dirty="0"/>
            </a:br>
            <a:br>
              <a:rPr lang="pl-PL" sz="3400" dirty="0"/>
            </a:br>
            <a:br>
              <a:rPr lang="pl-PL" sz="3400" dirty="0"/>
            </a:br>
            <a:br>
              <a:rPr lang="pl-PL" sz="3400" dirty="0"/>
            </a:br>
            <a:br>
              <a:rPr lang="pl-PL" sz="3400" dirty="0"/>
            </a:br>
            <a:br>
              <a:rPr lang="pl-PL" sz="3400" cap="none" dirty="0"/>
            </a:br>
            <a:br>
              <a:rPr lang="pl-PL" sz="3400" cap="none" dirty="0"/>
            </a:br>
            <a:br>
              <a:rPr lang="pl-PL" sz="3400" cap="none" dirty="0"/>
            </a:br>
            <a:br>
              <a:rPr lang="pl-PL" sz="3400" cap="none" dirty="0"/>
            </a:br>
            <a:br>
              <a:rPr lang="pl-PL" sz="3400" cap="none" dirty="0"/>
            </a:br>
            <a:br>
              <a:rPr lang="pl-PL" sz="3400" cap="none" dirty="0"/>
            </a:br>
            <a:br>
              <a:rPr lang="pl-PL" sz="3400" cap="none" dirty="0"/>
            </a:br>
            <a:br>
              <a:rPr lang="pl-PL" sz="3400" cap="none" dirty="0"/>
            </a:br>
            <a:r>
              <a:rPr lang="pl-PL" sz="3400" cap="none" dirty="0" err="1">
                <a:solidFill>
                  <a:srgbClr val="0070C0"/>
                </a:solidFill>
              </a:rPr>
              <a:t>Unser</a:t>
            </a:r>
            <a:r>
              <a:rPr lang="pl-PL" sz="3400" cap="none" dirty="0">
                <a:solidFill>
                  <a:srgbClr val="0070C0"/>
                </a:solidFill>
              </a:rPr>
              <a:t> </a:t>
            </a:r>
            <a:r>
              <a:rPr lang="pl-PL" sz="3400" cap="none" dirty="0" err="1">
                <a:solidFill>
                  <a:srgbClr val="0070C0"/>
                </a:solidFill>
              </a:rPr>
              <a:t>Zahlensystem</a:t>
            </a:r>
            <a:r>
              <a:rPr lang="pl-PL" sz="3400" cap="none" dirty="0">
                <a:solidFill>
                  <a:srgbClr val="0070C0"/>
                </a:solidFill>
              </a:rPr>
              <a:t> </a:t>
            </a:r>
            <a:r>
              <a:rPr lang="pl-PL" sz="3400" cap="none" dirty="0" err="1">
                <a:solidFill>
                  <a:srgbClr val="0070C0"/>
                </a:solidFill>
              </a:rPr>
              <a:t>ist</a:t>
            </a:r>
            <a:r>
              <a:rPr lang="pl-PL" sz="3400" cap="none" dirty="0">
                <a:solidFill>
                  <a:srgbClr val="0070C0"/>
                </a:solidFill>
              </a:rPr>
              <a:t> </a:t>
            </a:r>
            <a:r>
              <a:rPr lang="pl-PL" sz="3400" cap="none" dirty="0" err="1">
                <a:solidFill>
                  <a:srgbClr val="0070C0"/>
                </a:solidFill>
              </a:rPr>
              <a:t>auf</a:t>
            </a:r>
            <a:r>
              <a:rPr lang="pl-PL" sz="3400" cap="none" dirty="0">
                <a:solidFill>
                  <a:srgbClr val="0070C0"/>
                </a:solidFill>
              </a:rPr>
              <a:t> </a:t>
            </a:r>
            <a:r>
              <a:rPr lang="pl-PL" sz="3400" cap="none" dirty="0" err="1">
                <a:solidFill>
                  <a:srgbClr val="0070C0"/>
                </a:solidFill>
              </a:rPr>
              <a:t>zehn</a:t>
            </a:r>
            <a:r>
              <a:rPr lang="pl-PL" sz="3400" cap="none" dirty="0">
                <a:solidFill>
                  <a:srgbClr val="0070C0"/>
                </a:solidFill>
              </a:rPr>
              <a:t> </a:t>
            </a:r>
            <a:r>
              <a:rPr lang="pl-PL" sz="3400" cap="none" dirty="0" err="1">
                <a:solidFill>
                  <a:srgbClr val="0070C0"/>
                </a:solidFill>
              </a:rPr>
              <a:t>Ziffern</a:t>
            </a:r>
            <a:r>
              <a:rPr lang="pl-PL" sz="3400" cap="none" dirty="0">
                <a:solidFill>
                  <a:srgbClr val="0070C0"/>
                </a:solidFill>
              </a:rPr>
              <a:t> </a:t>
            </a:r>
            <a:r>
              <a:rPr lang="pl-PL" sz="3400" cap="none" dirty="0" err="1">
                <a:solidFill>
                  <a:srgbClr val="0070C0"/>
                </a:solidFill>
              </a:rPr>
              <a:t>aufgebaut</a:t>
            </a:r>
            <a:r>
              <a:rPr lang="pl-PL" sz="3400" cap="none" dirty="0">
                <a:solidFill>
                  <a:srgbClr val="0070C0"/>
                </a:solidFill>
              </a:rPr>
              <a:t>, </a:t>
            </a:r>
            <a:r>
              <a:rPr lang="pl-PL" sz="3400" cap="none" dirty="0" err="1">
                <a:solidFill>
                  <a:srgbClr val="0070C0"/>
                </a:solidFill>
              </a:rPr>
              <a:t>wes</a:t>
            </a:r>
            <a:r>
              <a:rPr lang="pl-PL" sz="3400" dirty="0" err="1">
                <a:solidFill>
                  <a:srgbClr val="0070C0"/>
                </a:solidFill>
              </a:rPr>
              <a:t>halb</a:t>
            </a:r>
            <a:r>
              <a:rPr lang="pl-PL" sz="3400" dirty="0">
                <a:solidFill>
                  <a:srgbClr val="0070C0"/>
                </a:solidFill>
              </a:rPr>
              <a:t> es </a:t>
            </a:r>
            <a:r>
              <a:rPr lang="pl-PL" sz="3400" dirty="0" err="1">
                <a:solidFill>
                  <a:srgbClr val="0070C0"/>
                </a:solidFill>
              </a:rPr>
              <a:t>auch</a:t>
            </a:r>
            <a:r>
              <a:rPr lang="pl-PL" sz="3400" dirty="0">
                <a:solidFill>
                  <a:srgbClr val="0070C0"/>
                </a:solidFill>
              </a:rPr>
              <a:t> </a:t>
            </a:r>
            <a:r>
              <a:rPr lang="pl-PL" sz="3400" dirty="0" err="1">
                <a:solidFill>
                  <a:srgbClr val="0070C0"/>
                </a:solidFill>
              </a:rPr>
              <a:t>als</a:t>
            </a:r>
            <a:r>
              <a:rPr lang="pl-PL" sz="3400" dirty="0">
                <a:solidFill>
                  <a:srgbClr val="0070C0"/>
                </a:solidFill>
              </a:rPr>
              <a:t> </a:t>
            </a:r>
            <a:r>
              <a:rPr lang="pl-PL" sz="3400" dirty="0" err="1">
                <a:solidFill>
                  <a:srgbClr val="0070C0"/>
                </a:solidFill>
              </a:rPr>
              <a:t>Dezimalsystem</a:t>
            </a:r>
            <a:r>
              <a:rPr lang="pl-PL" sz="3400" dirty="0">
                <a:solidFill>
                  <a:srgbClr val="0070C0"/>
                </a:solidFill>
              </a:rPr>
              <a:t> </a:t>
            </a:r>
            <a:r>
              <a:rPr lang="pl-PL" sz="3400" dirty="0" err="1">
                <a:solidFill>
                  <a:srgbClr val="0070C0"/>
                </a:solidFill>
              </a:rPr>
              <a:t>bezeichnet</a:t>
            </a:r>
            <a:r>
              <a:rPr lang="pl-PL" sz="3400" dirty="0">
                <a:solidFill>
                  <a:srgbClr val="0070C0"/>
                </a:solidFill>
              </a:rPr>
              <a:t> </a:t>
            </a:r>
            <a:r>
              <a:rPr lang="pl-PL" sz="3400" dirty="0" err="1">
                <a:solidFill>
                  <a:srgbClr val="0070C0"/>
                </a:solidFill>
              </a:rPr>
              <a:t>wird</a:t>
            </a:r>
            <a:r>
              <a:rPr lang="pl-PL" sz="3400" dirty="0">
                <a:solidFill>
                  <a:srgbClr val="0070C0"/>
                </a:solidFill>
              </a:rPr>
              <a:t>. </a:t>
            </a:r>
            <a:r>
              <a:rPr lang="pl-PL" sz="3400" dirty="0" err="1">
                <a:solidFill>
                  <a:srgbClr val="0070C0"/>
                </a:solidFill>
              </a:rPr>
              <a:t>Beim</a:t>
            </a:r>
            <a:r>
              <a:rPr lang="pl-PL" sz="3400" dirty="0">
                <a:solidFill>
                  <a:srgbClr val="0070C0"/>
                </a:solidFill>
              </a:rPr>
              <a:t> </a:t>
            </a:r>
            <a:r>
              <a:rPr lang="pl-PL" sz="3400" b="1" cap="none" dirty="0" err="1">
                <a:solidFill>
                  <a:srgbClr val="0070C0"/>
                </a:solidFill>
              </a:rPr>
              <a:t>Binärsystem</a:t>
            </a:r>
            <a:r>
              <a:rPr lang="pl-PL" sz="3400" b="1" cap="none" dirty="0">
                <a:solidFill>
                  <a:srgbClr val="0070C0"/>
                </a:solidFill>
              </a:rPr>
              <a:t> </a:t>
            </a:r>
            <a:r>
              <a:rPr lang="pl-PL" sz="3400" cap="none" dirty="0" err="1">
                <a:solidFill>
                  <a:srgbClr val="0070C0"/>
                </a:solidFill>
              </a:rPr>
              <a:t>werden</a:t>
            </a:r>
            <a:r>
              <a:rPr lang="pl-PL" sz="3400" cap="none" dirty="0">
                <a:solidFill>
                  <a:srgbClr val="0070C0"/>
                </a:solidFill>
              </a:rPr>
              <a:t> </a:t>
            </a:r>
            <a:r>
              <a:rPr lang="pl-PL" sz="3400" cap="none" dirty="0" err="1">
                <a:solidFill>
                  <a:srgbClr val="0070C0"/>
                </a:solidFill>
              </a:rPr>
              <a:t>alle</a:t>
            </a:r>
            <a:r>
              <a:rPr lang="pl-PL" sz="3400" cap="none" dirty="0">
                <a:solidFill>
                  <a:srgbClr val="0070C0"/>
                </a:solidFill>
              </a:rPr>
              <a:t> </a:t>
            </a:r>
            <a:r>
              <a:rPr lang="pl-PL" sz="3400" cap="none" dirty="0" err="1">
                <a:solidFill>
                  <a:srgbClr val="0070C0"/>
                </a:solidFill>
              </a:rPr>
              <a:t>Zahlen</a:t>
            </a:r>
            <a:r>
              <a:rPr lang="pl-PL" sz="3400" cap="none" dirty="0">
                <a:solidFill>
                  <a:srgbClr val="0070C0"/>
                </a:solidFill>
              </a:rPr>
              <a:t> nur mit 0 </a:t>
            </a:r>
            <a:r>
              <a:rPr lang="pl-PL" sz="3400" cap="none" dirty="0" err="1">
                <a:solidFill>
                  <a:srgbClr val="0070C0"/>
                </a:solidFill>
              </a:rPr>
              <a:t>und</a:t>
            </a:r>
            <a:r>
              <a:rPr lang="pl-PL" sz="3400" cap="none" dirty="0">
                <a:solidFill>
                  <a:srgbClr val="0070C0"/>
                </a:solidFill>
              </a:rPr>
              <a:t> 1 </a:t>
            </a:r>
            <a:r>
              <a:rPr lang="pl-PL" sz="3400" cap="none" dirty="0" err="1">
                <a:solidFill>
                  <a:srgbClr val="0070C0"/>
                </a:solidFill>
              </a:rPr>
              <a:t>dargestellt</a:t>
            </a:r>
            <a:r>
              <a:rPr lang="pl-PL" sz="3400" cap="none" dirty="0">
                <a:solidFill>
                  <a:srgbClr val="0070C0"/>
                </a:solidFill>
              </a:rPr>
              <a:t>.</a:t>
            </a:r>
            <a:br>
              <a:rPr lang="pl-PL" sz="3400" dirty="0">
                <a:solidFill>
                  <a:srgbClr val="0070C0"/>
                </a:solidFill>
              </a:rPr>
            </a:br>
            <a:br>
              <a:rPr lang="pl-PL" sz="3400" dirty="0">
                <a:solidFill>
                  <a:srgbClr val="0070C0"/>
                </a:solidFill>
              </a:rPr>
            </a:br>
            <a:r>
              <a:rPr lang="pl-PL" sz="3400" dirty="0" err="1">
                <a:solidFill>
                  <a:srgbClr val="0070C0"/>
                </a:solidFill>
              </a:rPr>
              <a:t>Welcher</a:t>
            </a:r>
            <a:r>
              <a:rPr lang="pl-PL" sz="3400" dirty="0">
                <a:solidFill>
                  <a:srgbClr val="0070C0"/>
                </a:solidFill>
              </a:rPr>
              <a:t> </a:t>
            </a:r>
            <a:r>
              <a:rPr lang="pl-PL" sz="3400" dirty="0" err="1">
                <a:solidFill>
                  <a:srgbClr val="0070C0"/>
                </a:solidFill>
              </a:rPr>
              <a:t>Ziffernfolge</a:t>
            </a:r>
            <a:r>
              <a:rPr lang="pl-PL" sz="3400" dirty="0">
                <a:solidFill>
                  <a:srgbClr val="0070C0"/>
                </a:solidFill>
              </a:rPr>
              <a:t> im </a:t>
            </a:r>
            <a:r>
              <a:rPr lang="pl-PL" sz="3400" dirty="0" err="1">
                <a:solidFill>
                  <a:srgbClr val="0070C0"/>
                </a:solidFill>
              </a:rPr>
              <a:t>Binärsystem</a:t>
            </a:r>
            <a:r>
              <a:rPr lang="pl-PL" sz="3400" dirty="0">
                <a:solidFill>
                  <a:srgbClr val="0070C0"/>
                </a:solidFill>
              </a:rPr>
              <a:t> </a:t>
            </a:r>
            <a:r>
              <a:rPr lang="pl-PL" sz="3400" dirty="0" err="1">
                <a:solidFill>
                  <a:srgbClr val="0070C0"/>
                </a:solidFill>
              </a:rPr>
              <a:t>entspricht</a:t>
            </a:r>
            <a:r>
              <a:rPr lang="pl-PL" sz="3400" dirty="0">
                <a:solidFill>
                  <a:srgbClr val="0070C0"/>
                </a:solidFill>
              </a:rPr>
              <a:t> </a:t>
            </a:r>
            <a:br>
              <a:rPr lang="pl-PL" sz="3400" dirty="0">
                <a:solidFill>
                  <a:srgbClr val="0070C0"/>
                </a:solidFill>
              </a:rPr>
            </a:br>
            <a:r>
              <a:rPr lang="pl-PL" sz="3400" dirty="0" err="1">
                <a:solidFill>
                  <a:srgbClr val="0070C0"/>
                </a:solidFill>
              </a:rPr>
              <a:t>die</a:t>
            </a:r>
            <a:r>
              <a:rPr lang="pl-PL" sz="3400" dirty="0">
                <a:solidFill>
                  <a:srgbClr val="0070C0"/>
                </a:solidFill>
              </a:rPr>
              <a:t> </a:t>
            </a:r>
            <a:r>
              <a:rPr lang="pl-PL" sz="3400" dirty="0" err="1">
                <a:solidFill>
                  <a:srgbClr val="0070C0"/>
                </a:solidFill>
              </a:rPr>
              <a:t>Zahl</a:t>
            </a:r>
            <a:r>
              <a:rPr lang="pl-PL" sz="3400" dirty="0">
                <a:solidFill>
                  <a:srgbClr val="0070C0"/>
                </a:solidFill>
              </a:rPr>
              <a:t> 23?</a:t>
            </a:r>
            <a:br>
              <a:rPr lang="pl-PL" sz="3400" dirty="0">
                <a:solidFill>
                  <a:srgbClr val="0070C0"/>
                </a:solidFill>
              </a:rPr>
            </a:br>
            <a:br>
              <a:rPr lang="pl-PL" sz="3400" b="1" cap="none" dirty="0">
                <a:solidFill>
                  <a:srgbClr val="0070C0"/>
                </a:solidFill>
              </a:rPr>
            </a:br>
            <a:endParaRPr lang="pl-PL" sz="3400" dirty="0">
              <a:solidFill>
                <a:srgbClr val="0070C0"/>
              </a:solidFill>
            </a:endParaRPr>
          </a:p>
        </p:txBody>
      </p:sp>
      <p:sp>
        <p:nvSpPr>
          <p:cNvPr id="5" name="pole tekstowe 4">
            <a:extLst>
              <a:ext uri="{FF2B5EF4-FFF2-40B4-BE49-F238E27FC236}">
                <a16:creationId xmlns:a16="http://schemas.microsoft.com/office/drawing/2014/main" id="{3AADA367-14AE-D442-80C7-073B91E0F420}"/>
              </a:ext>
            </a:extLst>
          </p:cNvPr>
          <p:cNvSpPr txBox="1"/>
          <p:nvPr/>
        </p:nvSpPr>
        <p:spPr>
          <a:xfrm>
            <a:off x="843153" y="4445395"/>
            <a:ext cx="6652974" cy="2523768"/>
          </a:xfrm>
          <a:prstGeom prst="rect">
            <a:avLst/>
          </a:prstGeom>
          <a:noFill/>
        </p:spPr>
        <p:txBody>
          <a:bodyPr wrap="square" rtlCol="0">
            <a:spAutoFit/>
          </a:bodyPr>
          <a:lstStyle/>
          <a:p>
            <a:endParaRPr lang="pl-PL" sz="2800" dirty="0"/>
          </a:p>
          <a:p>
            <a:pPr marL="342900" indent="-342900">
              <a:buAutoNum type="alphaLcParenR"/>
            </a:pPr>
            <a:r>
              <a:rPr lang="pl-PL" sz="2800" dirty="0"/>
              <a:t> 10011</a:t>
            </a:r>
          </a:p>
          <a:p>
            <a:pPr marL="342900" indent="-342900">
              <a:buAutoNum type="alphaLcParenR"/>
            </a:pPr>
            <a:r>
              <a:rPr lang="pl-PL" sz="2800" dirty="0"/>
              <a:t> 10101</a:t>
            </a:r>
          </a:p>
          <a:p>
            <a:pPr marL="342900" indent="-342900">
              <a:buAutoNum type="alphaLcParenR"/>
            </a:pPr>
            <a:r>
              <a:rPr lang="pl-PL" sz="2800" dirty="0"/>
              <a:t> 10110</a:t>
            </a:r>
          </a:p>
          <a:p>
            <a:pPr marL="342900" indent="-342900">
              <a:buAutoNum type="alphaLcParenR"/>
            </a:pPr>
            <a:r>
              <a:rPr lang="pl-PL" sz="2800" dirty="0"/>
              <a:t> 10111</a:t>
            </a:r>
          </a:p>
          <a:p>
            <a:pPr marL="342900" indent="-342900">
              <a:buAutoNum type="alphaLcParenR"/>
            </a:pPr>
            <a:endParaRPr lang="pl-PL" dirty="0"/>
          </a:p>
        </p:txBody>
      </p:sp>
      <p:sp>
        <p:nvSpPr>
          <p:cNvPr id="4" name="pole tekstowe 3">
            <a:extLst>
              <a:ext uri="{FF2B5EF4-FFF2-40B4-BE49-F238E27FC236}">
                <a16:creationId xmlns:a16="http://schemas.microsoft.com/office/drawing/2014/main" id="{C452528C-0710-E74C-9863-186315E28482}"/>
              </a:ext>
            </a:extLst>
          </p:cNvPr>
          <p:cNvSpPr txBox="1"/>
          <p:nvPr/>
        </p:nvSpPr>
        <p:spPr>
          <a:xfrm>
            <a:off x="1222829" y="424543"/>
            <a:ext cx="7311571" cy="461665"/>
          </a:xfrm>
          <a:prstGeom prst="rect">
            <a:avLst/>
          </a:prstGeom>
          <a:noFill/>
        </p:spPr>
        <p:txBody>
          <a:bodyPr wrap="square" rtlCol="0">
            <a:spAutoFit/>
          </a:bodyPr>
          <a:lstStyle/>
          <a:p>
            <a:pPr algn="ctr"/>
            <a:r>
              <a:rPr lang="pl-PL" sz="2400" dirty="0"/>
              <a:t>5.Kategorie: TECHNIK UND MATHEMATIK </a:t>
            </a:r>
          </a:p>
        </p:txBody>
      </p:sp>
      <p:pic>
        <p:nvPicPr>
          <p:cNvPr id="4098" name="Picture 2" descr="Dwójkowy system liczbowy, co to jest i dlaczego jest taki ważny w  informatyce? – Easy-Engineering">
            <a:extLst>
              <a:ext uri="{FF2B5EF4-FFF2-40B4-BE49-F238E27FC236}">
                <a16:creationId xmlns:a16="http://schemas.microsoft.com/office/drawing/2014/main" id="{0FCE29AB-886C-D2A3-2216-186714C0B2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96127" y="4362381"/>
            <a:ext cx="4152900" cy="23241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45047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AD1C25D-44E1-E744-8A75-401A5ED8E85C}"/>
              </a:ext>
            </a:extLst>
          </p:cNvPr>
          <p:cNvSpPr>
            <a:spLocks noGrp="1"/>
          </p:cNvSpPr>
          <p:nvPr>
            <p:ph type="ctrTitle"/>
          </p:nvPr>
        </p:nvSpPr>
        <p:spPr>
          <a:xfrm>
            <a:off x="792353" y="2160302"/>
            <a:ext cx="9469247" cy="2278279"/>
          </a:xfrm>
        </p:spPr>
        <p:txBody>
          <a:bodyPr>
            <a:noAutofit/>
          </a:bodyPr>
          <a:lstStyle/>
          <a:p>
            <a:pPr algn="l"/>
            <a:br>
              <a:rPr lang="pl-PL" sz="3400" dirty="0"/>
            </a:br>
            <a:br>
              <a:rPr lang="pl-PL" sz="3400" dirty="0"/>
            </a:br>
            <a:br>
              <a:rPr lang="pl-PL" sz="3400" dirty="0"/>
            </a:br>
            <a:br>
              <a:rPr lang="pl-PL" sz="3400" dirty="0"/>
            </a:br>
            <a:br>
              <a:rPr lang="pl-PL" sz="3400" dirty="0"/>
            </a:br>
            <a:br>
              <a:rPr lang="pl-PL" sz="3400" dirty="0"/>
            </a:br>
            <a:br>
              <a:rPr lang="pl-PL" sz="3400" dirty="0"/>
            </a:br>
            <a:br>
              <a:rPr lang="pl-PL" sz="3400" dirty="0"/>
            </a:br>
            <a:br>
              <a:rPr lang="pl-PL" sz="3400" dirty="0"/>
            </a:br>
            <a:br>
              <a:rPr lang="pl-PL" sz="3400" cap="none" dirty="0"/>
            </a:br>
            <a:br>
              <a:rPr lang="pl-PL" sz="3400" cap="none" dirty="0"/>
            </a:br>
            <a:br>
              <a:rPr lang="pl-PL" sz="3400" cap="none" dirty="0"/>
            </a:br>
            <a:br>
              <a:rPr lang="pl-PL" sz="3400" cap="none" dirty="0"/>
            </a:br>
            <a:br>
              <a:rPr lang="pl-PL" sz="3400" cap="none" dirty="0"/>
            </a:br>
            <a:br>
              <a:rPr lang="pl-PL" sz="3400" cap="none" dirty="0"/>
            </a:br>
            <a:br>
              <a:rPr lang="pl-PL" sz="3400" cap="none" dirty="0"/>
            </a:br>
            <a:br>
              <a:rPr lang="pl-PL" sz="3400" cap="none" dirty="0"/>
            </a:br>
            <a:r>
              <a:rPr lang="pl-PL" sz="3400" b="1" dirty="0" err="1">
                <a:solidFill>
                  <a:srgbClr val="00467A"/>
                </a:solidFill>
              </a:rPr>
              <a:t>Eisbären</a:t>
            </a:r>
            <a:r>
              <a:rPr lang="pl-PL" sz="3400" dirty="0">
                <a:solidFill>
                  <a:srgbClr val="00467A"/>
                </a:solidFill>
              </a:rPr>
              <a:t> </a:t>
            </a:r>
            <a:r>
              <a:rPr lang="pl-PL" sz="3400" dirty="0" err="1">
                <a:solidFill>
                  <a:srgbClr val="00467A"/>
                </a:solidFill>
              </a:rPr>
              <a:t>haben</a:t>
            </a:r>
            <a:r>
              <a:rPr lang="pl-PL" sz="3400" dirty="0">
                <a:solidFill>
                  <a:srgbClr val="00467A"/>
                </a:solidFill>
              </a:rPr>
              <a:t> </a:t>
            </a:r>
            <a:r>
              <a:rPr lang="pl-PL" sz="3400" dirty="0" err="1">
                <a:solidFill>
                  <a:srgbClr val="00467A"/>
                </a:solidFill>
              </a:rPr>
              <a:t>ein</a:t>
            </a:r>
            <a:r>
              <a:rPr lang="pl-PL" sz="3400" dirty="0">
                <a:solidFill>
                  <a:srgbClr val="00467A"/>
                </a:solidFill>
              </a:rPr>
              <a:t> </a:t>
            </a:r>
            <a:r>
              <a:rPr lang="pl-PL" sz="3400" dirty="0" err="1">
                <a:solidFill>
                  <a:srgbClr val="00467A"/>
                </a:solidFill>
              </a:rPr>
              <a:t>dichtes</a:t>
            </a:r>
            <a:r>
              <a:rPr lang="pl-PL" sz="3400" dirty="0">
                <a:solidFill>
                  <a:srgbClr val="00467A"/>
                </a:solidFill>
              </a:rPr>
              <a:t> </a:t>
            </a:r>
            <a:r>
              <a:rPr lang="pl-PL" sz="3400" dirty="0" err="1">
                <a:solidFill>
                  <a:srgbClr val="00467A"/>
                </a:solidFill>
              </a:rPr>
              <a:t>gelblich</a:t>
            </a:r>
            <a:r>
              <a:rPr lang="pl-PL" sz="3400" dirty="0">
                <a:solidFill>
                  <a:srgbClr val="00467A"/>
                </a:solidFill>
              </a:rPr>
              <a:t> </a:t>
            </a:r>
            <a:r>
              <a:rPr lang="pl-PL" sz="3400" dirty="0" err="1">
                <a:solidFill>
                  <a:srgbClr val="00467A"/>
                </a:solidFill>
              </a:rPr>
              <a:t>weißes</a:t>
            </a:r>
            <a:r>
              <a:rPr lang="pl-PL" sz="3400" dirty="0">
                <a:solidFill>
                  <a:srgbClr val="00467A"/>
                </a:solidFill>
              </a:rPr>
              <a:t> </a:t>
            </a:r>
            <a:r>
              <a:rPr lang="pl-PL" sz="3400" dirty="0" err="1">
                <a:solidFill>
                  <a:srgbClr val="00467A"/>
                </a:solidFill>
              </a:rPr>
              <a:t>Fell</a:t>
            </a:r>
            <a:r>
              <a:rPr lang="pl-PL" sz="3400" dirty="0">
                <a:solidFill>
                  <a:srgbClr val="00467A"/>
                </a:solidFill>
              </a:rPr>
              <a:t>, </a:t>
            </a:r>
            <a:r>
              <a:rPr lang="pl-PL" sz="3400" dirty="0" err="1">
                <a:solidFill>
                  <a:srgbClr val="00467A"/>
                </a:solidFill>
              </a:rPr>
              <a:t>das</a:t>
            </a:r>
            <a:r>
              <a:rPr lang="pl-PL" sz="3400" dirty="0">
                <a:solidFill>
                  <a:srgbClr val="00467A"/>
                </a:solidFill>
              </a:rPr>
              <a:t> </a:t>
            </a:r>
            <a:r>
              <a:rPr lang="pl-PL" sz="3400" dirty="0" err="1">
                <a:solidFill>
                  <a:srgbClr val="00467A"/>
                </a:solidFill>
              </a:rPr>
              <a:t>sie</a:t>
            </a:r>
            <a:r>
              <a:rPr lang="pl-PL" sz="3400" dirty="0">
                <a:solidFill>
                  <a:srgbClr val="00467A"/>
                </a:solidFill>
              </a:rPr>
              <a:t> </a:t>
            </a:r>
            <a:r>
              <a:rPr lang="pl-PL" sz="3400" dirty="0" err="1">
                <a:solidFill>
                  <a:srgbClr val="00467A"/>
                </a:solidFill>
              </a:rPr>
              <a:t>vor</a:t>
            </a:r>
            <a:r>
              <a:rPr lang="pl-PL" sz="3400" dirty="0">
                <a:solidFill>
                  <a:srgbClr val="00467A"/>
                </a:solidFill>
              </a:rPr>
              <a:t> </a:t>
            </a:r>
            <a:r>
              <a:rPr lang="pl-PL" sz="3400" dirty="0" err="1">
                <a:solidFill>
                  <a:srgbClr val="00467A"/>
                </a:solidFill>
              </a:rPr>
              <a:t>Kälte</a:t>
            </a:r>
            <a:r>
              <a:rPr lang="pl-PL" sz="3400" dirty="0">
                <a:solidFill>
                  <a:srgbClr val="00467A"/>
                </a:solidFill>
              </a:rPr>
              <a:t> </a:t>
            </a:r>
            <a:r>
              <a:rPr lang="pl-PL" sz="3400" dirty="0" err="1">
                <a:solidFill>
                  <a:srgbClr val="00467A"/>
                </a:solidFill>
              </a:rPr>
              <a:t>schützt</a:t>
            </a:r>
            <a:r>
              <a:rPr lang="pl-PL" sz="3400" dirty="0">
                <a:solidFill>
                  <a:srgbClr val="00467A"/>
                </a:solidFill>
              </a:rPr>
              <a:t>.</a:t>
            </a:r>
            <a:br>
              <a:rPr lang="pl-PL" sz="3400" dirty="0">
                <a:solidFill>
                  <a:srgbClr val="00467A"/>
                </a:solidFill>
              </a:rPr>
            </a:br>
            <a:br>
              <a:rPr lang="pl-PL" sz="3400" dirty="0">
                <a:solidFill>
                  <a:srgbClr val="00467A"/>
                </a:solidFill>
              </a:rPr>
            </a:br>
            <a:r>
              <a:rPr lang="pl-PL" sz="3400" dirty="0" err="1">
                <a:solidFill>
                  <a:srgbClr val="00467A"/>
                </a:solidFill>
              </a:rPr>
              <a:t>Welche</a:t>
            </a:r>
            <a:r>
              <a:rPr lang="pl-PL" sz="3400" dirty="0">
                <a:solidFill>
                  <a:srgbClr val="00467A"/>
                </a:solidFill>
              </a:rPr>
              <a:t> </a:t>
            </a:r>
            <a:r>
              <a:rPr lang="pl-PL" sz="3400" dirty="0" err="1">
                <a:solidFill>
                  <a:srgbClr val="00467A"/>
                </a:solidFill>
              </a:rPr>
              <a:t>Farbe</a:t>
            </a:r>
            <a:r>
              <a:rPr lang="pl-PL" sz="3400" dirty="0">
                <a:solidFill>
                  <a:srgbClr val="00467A"/>
                </a:solidFill>
              </a:rPr>
              <a:t> </a:t>
            </a:r>
            <a:r>
              <a:rPr lang="pl-PL" sz="3400" dirty="0" err="1">
                <a:solidFill>
                  <a:srgbClr val="00467A"/>
                </a:solidFill>
              </a:rPr>
              <a:t>aber</a:t>
            </a:r>
            <a:r>
              <a:rPr lang="pl-PL" sz="3400" dirty="0">
                <a:solidFill>
                  <a:srgbClr val="00467A"/>
                </a:solidFill>
              </a:rPr>
              <a:t> </a:t>
            </a:r>
            <a:r>
              <a:rPr lang="pl-PL" sz="3400" dirty="0" err="1">
                <a:solidFill>
                  <a:srgbClr val="00467A"/>
                </a:solidFill>
              </a:rPr>
              <a:t>hat</a:t>
            </a:r>
            <a:r>
              <a:rPr lang="pl-PL" sz="3400" dirty="0">
                <a:solidFill>
                  <a:srgbClr val="00467A"/>
                </a:solidFill>
              </a:rPr>
              <a:t> </a:t>
            </a:r>
            <a:r>
              <a:rPr lang="pl-PL" sz="3400" dirty="0" err="1">
                <a:solidFill>
                  <a:srgbClr val="00467A"/>
                </a:solidFill>
              </a:rPr>
              <a:t>die</a:t>
            </a:r>
            <a:r>
              <a:rPr lang="pl-PL" sz="3400" dirty="0">
                <a:solidFill>
                  <a:srgbClr val="00467A"/>
                </a:solidFill>
              </a:rPr>
              <a:t> </a:t>
            </a:r>
            <a:r>
              <a:rPr lang="pl-PL" sz="3400" b="1" dirty="0" err="1">
                <a:solidFill>
                  <a:srgbClr val="00467A"/>
                </a:solidFill>
              </a:rPr>
              <a:t>Haut</a:t>
            </a:r>
            <a:r>
              <a:rPr lang="pl-PL" sz="3400" b="1" dirty="0">
                <a:solidFill>
                  <a:srgbClr val="00467A"/>
                </a:solidFill>
              </a:rPr>
              <a:t> </a:t>
            </a:r>
            <a:r>
              <a:rPr lang="pl-PL" sz="3400" dirty="0">
                <a:solidFill>
                  <a:srgbClr val="00467A"/>
                </a:solidFill>
              </a:rPr>
              <a:t>der </a:t>
            </a:r>
            <a:r>
              <a:rPr lang="pl-PL" sz="3400" dirty="0" err="1">
                <a:solidFill>
                  <a:srgbClr val="00467A"/>
                </a:solidFill>
              </a:rPr>
              <a:t>Eisbären</a:t>
            </a:r>
            <a:r>
              <a:rPr lang="pl-PL" sz="3400" dirty="0">
                <a:solidFill>
                  <a:srgbClr val="00467A"/>
                </a:solidFill>
              </a:rPr>
              <a:t>?</a:t>
            </a:r>
            <a:br>
              <a:rPr lang="pl-PL" sz="3400" dirty="0">
                <a:solidFill>
                  <a:srgbClr val="00467A"/>
                </a:solidFill>
              </a:rPr>
            </a:br>
            <a:br>
              <a:rPr lang="pl-PL" sz="3400" b="1" cap="none" dirty="0">
                <a:solidFill>
                  <a:srgbClr val="0070C0"/>
                </a:solidFill>
              </a:rPr>
            </a:br>
            <a:endParaRPr lang="pl-PL" sz="3400" dirty="0">
              <a:solidFill>
                <a:srgbClr val="0070C0"/>
              </a:solidFill>
            </a:endParaRPr>
          </a:p>
        </p:txBody>
      </p:sp>
      <p:sp>
        <p:nvSpPr>
          <p:cNvPr id="5" name="pole tekstowe 4">
            <a:extLst>
              <a:ext uri="{FF2B5EF4-FFF2-40B4-BE49-F238E27FC236}">
                <a16:creationId xmlns:a16="http://schemas.microsoft.com/office/drawing/2014/main" id="{3AADA367-14AE-D442-80C7-073B91E0F420}"/>
              </a:ext>
            </a:extLst>
          </p:cNvPr>
          <p:cNvSpPr txBox="1"/>
          <p:nvPr/>
        </p:nvSpPr>
        <p:spPr>
          <a:xfrm>
            <a:off x="792353" y="3320981"/>
            <a:ext cx="6652974" cy="2954655"/>
          </a:xfrm>
          <a:prstGeom prst="rect">
            <a:avLst/>
          </a:prstGeom>
          <a:noFill/>
        </p:spPr>
        <p:txBody>
          <a:bodyPr wrap="square" rtlCol="0">
            <a:spAutoFit/>
          </a:bodyPr>
          <a:lstStyle/>
          <a:p>
            <a:endParaRPr lang="pl-PL" sz="2800" dirty="0"/>
          </a:p>
          <a:p>
            <a:pPr marL="342900" indent="-342900">
              <a:buAutoNum type="alphaLcParenR"/>
            </a:pPr>
            <a:r>
              <a:rPr lang="pl-PL" sz="2800" dirty="0"/>
              <a:t> </a:t>
            </a:r>
            <a:r>
              <a:rPr lang="pl-PL" sz="2800" dirty="0" err="1"/>
              <a:t>blau</a:t>
            </a:r>
            <a:endParaRPr lang="pl-PL" sz="2800" dirty="0"/>
          </a:p>
          <a:p>
            <a:pPr marL="342900" indent="-342900">
              <a:buAutoNum type="alphaLcParenR"/>
            </a:pPr>
            <a:r>
              <a:rPr lang="pl-PL" sz="2800" dirty="0"/>
              <a:t> rot</a:t>
            </a:r>
          </a:p>
          <a:p>
            <a:pPr marL="342900" indent="-342900">
              <a:buAutoNum type="alphaLcParenR"/>
            </a:pPr>
            <a:r>
              <a:rPr lang="pl-PL" sz="2800" dirty="0"/>
              <a:t> </a:t>
            </a:r>
            <a:r>
              <a:rPr lang="pl-PL" sz="2800" dirty="0" err="1"/>
              <a:t>schwarz</a:t>
            </a:r>
            <a:endParaRPr lang="pl-PL" sz="2800" dirty="0"/>
          </a:p>
          <a:p>
            <a:pPr marL="342900" indent="-342900">
              <a:buAutoNum type="alphaLcParenR"/>
            </a:pPr>
            <a:r>
              <a:rPr lang="pl-PL" sz="2800" dirty="0"/>
              <a:t> </a:t>
            </a:r>
            <a:r>
              <a:rPr lang="pl-PL" sz="2800" dirty="0" err="1"/>
              <a:t>weiß</a:t>
            </a:r>
            <a:endParaRPr lang="pl-PL" sz="2800" dirty="0"/>
          </a:p>
          <a:p>
            <a:endParaRPr lang="pl-PL" sz="2800" dirty="0"/>
          </a:p>
          <a:p>
            <a:pPr marL="342900" indent="-342900">
              <a:buAutoNum type="alphaLcParenR"/>
            </a:pPr>
            <a:endParaRPr lang="pl-PL" dirty="0"/>
          </a:p>
        </p:txBody>
      </p:sp>
      <p:sp>
        <p:nvSpPr>
          <p:cNvPr id="4" name="pole tekstowe 3">
            <a:extLst>
              <a:ext uri="{FF2B5EF4-FFF2-40B4-BE49-F238E27FC236}">
                <a16:creationId xmlns:a16="http://schemas.microsoft.com/office/drawing/2014/main" id="{C452528C-0710-E74C-9863-186315E28482}"/>
              </a:ext>
            </a:extLst>
          </p:cNvPr>
          <p:cNvSpPr txBox="1"/>
          <p:nvPr/>
        </p:nvSpPr>
        <p:spPr>
          <a:xfrm>
            <a:off x="792353" y="582364"/>
            <a:ext cx="7311571" cy="461665"/>
          </a:xfrm>
          <a:prstGeom prst="rect">
            <a:avLst/>
          </a:prstGeom>
          <a:noFill/>
        </p:spPr>
        <p:txBody>
          <a:bodyPr wrap="square" rtlCol="0">
            <a:spAutoFit/>
          </a:bodyPr>
          <a:lstStyle/>
          <a:p>
            <a:pPr algn="ctr"/>
            <a:r>
              <a:rPr lang="pl-PL" sz="2400" dirty="0"/>
              <a:t>6.Kategorie: NATUR UND LEBEN</a:t>
            </a:r>
          </a:p>
        </p:txBody>
      </p:sp>
      <p:pic>
        <p:nvPicPr>
          <p:cNvPr id="6" name="Obraz 5" descr="Zdjęcie bieguna siedzącego na lódu">
            <a:extLst>
              <a:ext uri="{FF2B5EF4-FFF2-40B4-BE49-F238E27FC236}">
                <a16:creationId xmlns:a16="http://schemas.microsoft.com/office/drawing/2014/main" id="{2F285286-EEB4-2B61-B855-8C94393BD49D}"/>
              </a:ext>
            </a:extLst>
          </p:cNvPr>
          <p:cNvPicPr>
            <a:picLocks noChangeAspect="1"/>
          </p:cNvPicPr>
          <p:nvPr/>
        </p:nvPicPr>
        <p:blipFill>
          <a:blip r:embed="rId2"/>
          <a:stretch>
            <a:fillRect/>
          </a:stretch>
        </p:blipFill>
        <p:spPr>
          <a:xfrm>
            <a:off x="6913977" y="3606800"/>
            <a:ext cx="4947823" cy="3038980"/>
          </a:xfrm>
          <a:prstGeom prst="rect">
            <a:avLst/>
          </a:prstGeom>
          <a:ln>
            <a:noFill/>
          </a:ln>
          <a:effectLst>
            <a:softEdge rad="112500"/>
          </a:effectLst>
        </p:spPr>
      </p:pic>
    </p:spTree>
    <p:extLst>
      <p:ext uri="{BB962C8B-B14F-4D97-AF65-F5344CB8AC3E}">
        <p14:creationId xmlns:p14="http://schemas.microsoft.com/office/powerpoint/2010/main" val="8508148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AD1C25D-44E1-E744-8A75-401A5ED8E85C}"/>
              </a:ext>
            </a:extLst>
          </p:cNvPr>
          <p:cNvSpPr>
            <a:spLocks noGrp="1"/>
          </p:cNvSpPr>
          <p:nvPr>
            <p:ph type="ctrTitle"/>
          </p:nvPr>
        </p:nvSpPr>
        <p:spPr>
          <a:xfrm>
            <a:off x="843153" y="3306255"/>
            <a:ext cx="8431476" cy="2278279"/>
          </a:xfrm>
        </p:spPr>
        <p:txBody>
          <a:bodyPr>
            <a:noAutofit/>
          </a:bodyPr>
          <a:lstStyle/>
          <a:p>
            <a:pPr algn="l"/>
            <a:br>
              <a:rPr lang="pl-PL" sz="3400" dirty="0"/>
            </a:br>
            <a:br>
              <a:rPr lang="pl-PL" sz="3400" dirty="0"/>
            </a:br>
            <a:br>
              <a:rPr lang="pl-PL" sz="3400" dirty="0"/>
            </a:br>
            <a:br>
              <a:rPr lang="pl-PL" sz="3400" dirty="0"/>
            </a:br>
            <a:br>
              <a:rPr lang="pl-PL" sz="3400" dirty="0"/>
            </a:br>
            <a:br>
              <a:rPr lang="pl-PL" sz="3400" dirty="0"/>
            </a:br>
            <a:br>
              <a:rPr lang="pl-PL" sz="3400" dirty="0"/>
            </a:br>
            <a:br>
              <a:rPr lang="pl-PL" sz="3400" dirty="0"/>
            </a:br>
            <a:br>
              <a:rPr lang="pl-PL" sz="3400" dirty="0"/>
            </a:br>
            <a:br>
              <a:rPr lang="pl-PL" sz="3400" cap="none" dirty="0"/>
            </a:br>
            <a:br>
              <a:rPr lang="pl-PL" sz="3400" cap="none" dirty="0"/>
            </a:br>
            <a:br>
              <a:rPr lang="pl-PL" sz="3400" cap="none" dirty="0"/>
            </a:br>
            <a:br>
              <a:rPr lang="pl-PL" sz="3400" cap="none" dirty="0"/>
            </a:br>
            <a:br>
              <a:rPr lang="pl-PL" sz="3400" cap="none" dirty="0"/>
            </a:br>
            <a:br>
              <a:rPr lang="pl-PL" sz="3400" cap="none" dirty="0"/>
            </a:br>
            <a:br>
              <a:rPr lang="pl-PL" sz="3400" cap="none" dirty="0"/>
            </a:br>
            <a:br>
              <a:rPr lang="pl-PL" sz="3400" cap="none" dirty="0"/>
            </a:br>
            <a:r>
              <a:rPr lang="pl-PL" sz="3400" cap="none" dirty="0">
                <a:solidFill>
                  <a:srgbClr val="00467A"/>
                </a:solidFill>
              </a:rPr>
              <a:t>Das </a:t>
            </a:r>
            <a:r>
              <a:rPr lang="pl-PL" sz="3400" cap="none" dirty="0" err="1">
                <a:solidFill>
                  <a:srgbClr val="00467A"/>
                </a:solidFill>
              </a:rPr>
              <a:t>aus</a:t>
            </a:r>
            <a:r>
              <a:rPr lang="pl-PL" sz="3400" cap="none" dirty="0">
                <a:solidFill>
                  <a:srgbClr val="00467A"/>
                </a:solidFill>
              </a:rPr>
              <a:t> den </a:t>
            </a:r>
            <a:r>
              <a:rPr lang="pl-PL" sz="3400" cap="none" dirty="0" err="1">
                <a:solidFill>
                  <a:srgbClr val="00467A"/>
                </a:solidFill>
              </a:rPr>
              <a:t>Nachrichten</a:t>
            </a:r>
            <a:r>
              <a:rPr lang="pl-PL" sz="3400" cap="none" dirty="0">
                <a:solidFill>
                  <a:srgbClr val="00467A"/>
                </a:solidFill>
              </a:rPr>
              <a:t> </a:t>
            </a:r>
            <a:r>
              <a:rPr lang="pl-PL" sz="3400" cap="none" dirty="0" err="1">
                <a:solidFill>
                  <a:srgbClr val="00467A"/>
                </a:solidFill>
              </a:rPr>
              <a:t>bekannte</a:t>
            </a:r>
            <a:r>
              <a:rPr lang="pl-PL" sz="3400" cap="none" dirty="0">
                <a:solidFill>
                  <a:srgbClr val="00467A"/>
                </a:solidFill>
              </a:rPr>
              <a:t> </a:t>
            </a:r>
            <a:r>
              <a:rPr lang="pl-PL" sz="3400" b="1" cap="none" dirty="0">
                <a:solidFill>
                  <a:srgbClr val="00467A"/>
                </a:solidFill>
              </a:rPr>
              <a:t>Pentagon</a:t>
            </a:r>
            <a:r>
              <a:rPr lang="pl-PL" sz="3400" cap="none" dirty="0">
                <a:solidFill>
                  <a:srgbClr val="00467A"/>
                </a:solidFill>
              </a:rPr>
              <a:t> in Washington </a:t>
            </a:r>
            <a:r>
              <a:rPr lang="pl-PL" sz="3400" cap="none" dirty="0" err="1">
                <a:solidFill>
                  <a:srgbClr val="00467A"/>
                </a:solidFill>
              </a:rPr>
              <a:t>ist</a:t>
            </a:r>
            <a:r>
              <a:rPr lang="pl-PL" sz="3400" cap="none" dirty="0">
                <a:solidFill>
                  <a:srgbClr val="00467A"/>
                </a:solidFill>
              </a:rPr>
              <a:t> de</a:t>
            </a:r>
            <a:r>
              <a:rPr lang="pl-PL" sz="3400" dirty="0">
                <a:solidFill>
                  <a:srgbClr val="00467A"/>
                </a:solidFill>
              </a:rPr>
              <a:t>r </a:t>
            </a:r>
            <a:r>
              <a:rPr lang="pl-PL" sz="3400" dirty="0" err="1">
                <a:solidFill>
                  <a:srgbClr val="00467A"/>
                </a:solidFill>
              </a:rPr>
              <a:t>Sitz</a:t>
            </a:r>
            <a:r>
              <a:rPr lang="pl-PL" sz="3400" dirty="0">
                <a:solidFill>
                  <a:srgbClr val="00467A"/>
                </a:solidFill>
              </a:rPr>
              <a:t> </a:t>
            </a:r>
            <a:r>
              <a:rPr lang="pl-PL" sz="3400" dirty="0" err="1">
                <a:solidFill>
                  <a:srgbClr val="00467A"/>
                </a:solidFill>
              </a:rPr>
              <a:t>eines</a:t>
            </a:r>
            <a:r>
              <a:rPr lang="pl-PL" sz="3400" dirty="0">
                <a:solidFill>
                  <a:srgbClr val="00467A"/>
                </a:solidFill>
              </a:rPr>
              <a:t> </a:t>
            </a:r>
            <a:r>
              <a:rPr lang="pl-PL" sz="3400" dirty="0" err="1">
                <a:solidFill>
                  <a:srgbClr val="00467A"/>
                </a:solidFill>
              </a:rPr>
              <a:t>amerikanischen</a:t>
            </a:r>
            <a:r>
              <a:rPr lang="pl-PL" sz="3400" dirty="0">
                <a:solidFill>
                  <a:srgbClr val="00467A"/>
                </a:solidFill>
              </a:rPr>
              <a:t> </a:t>
            </a:r>
            <a:r>
              <a:rPr lang="pl-PL" sz="3400" dirty="0" err="1">
                <a:solidFill>
                  <a:srgbClr val="00467A"/>
                </a:solidFill>
              </a:rPr>
              <a:t>Ministeriums</a:t>
            </a:r>
            <a:r>
              <a:rPr lang="pl-PL" sz="3400" dirty="0">
                <a:solidFill>
                  <a:srgbClr val="00467A"/>
                </a:solidFill>
              </a:rPr>
              <a:t>.</a:t>
            </a:r>
            <a:br>
              <a:rPr lang="pl-PL" sz="3400" dirty="0">
                <a:solidFill>
                  <a:srgbClr val="00467A"/>
                </a:solidFill>
              </a:rPr>
            </a:br>
            <a:br>
              <a:rPr lang="pl-PL" sz="3400" dirty="0">
                <a:solidFill>
                  <a:srgbClr val="00467A"/>
                </a:solidFill>
              </a:rPr>
            </a:br>
            <a:r>
              <a:rPr lang="pl-PL" sz="3400" dirty="0" err="1">
                <a:solidFill>
                  <a:srgbClr val="00467A"/>
                </a:solidFill>
              </a:rPr>
              <a:t>Welches</a:t>
            </a:r>
            <a:r>
              <a:rPr lang="pl-PL" sz="3400" dirty="0">
                <a:solidFill>
                  <a:srgbClr val="00467A"/>
                </a:solidFill>
              </a:rPr>
              <a:t> Ministerium </a:t>
            </a:r>
            <a:r>
              <a:rPr lang="pl-PL" sz="3400" dirty="0" err="1">
                <a:solidFill>
                  <a:srgbClr val="00467A"/>
                </a:solidFill>
              </a:rPr>
              <a:t>beherbergt</a:t>
            </a:r>
            <a:r>
              <a:rPr lang="pl-PL" sz="3400" dirty="0">
                <a:solidFill>
                  <a:srgbClr val="00467A"/>
                </a:solidFill>
              </a:rPr>
              <a:t> </a:t>
            </a:r>
            <a:br>
              <a:rPr lang="pl-PL" sz="3400" dirty="0">
                <a:solidFill>
                  <a:srgbClr val="00467A"/>
                </a:solidFill>
              </a:rPr>
            </a:br>
            <a:r>
              <a:rPr lang="pl-PL" sz="3400" b="1" dirty="0" err="1">
                <a:solidFill>
                  <a:srgbClr val="00467A"/>
                </a:solidFill>
              </a:rPr>
              <a:t>das</a:t>
            </a:r>
            <a:r>
              <a:rPr lang="pl-PL" sz="3400" dirty="0">
                <a:solidFill>
                  <a:srgbClr val="00467A"/>
                </a:solidFill>
              </a:rPr>
              <a:t> </a:t>
            </a:r>
            <a:r>
              <a:rPr lang="pl-PL" sz="3400" b="1" dirty="0">
                <a:solidFill>
                  <a:srgbClr val="00467A"/>
                </a:solidFill>
              </a:rPr>
              <a:t>Pentagon</a:t>
            </a:r>
            <a:r>
              <a:rPr lang="pl-PL" sz="3400" dirty="0">
                <a:solidFill>
                  <a:srgbClr val="00467A"/>
                </a:solidFill>
              </a:rPr>
              <a:t>? </a:t>
            </a:r>
            <a:br>
              <a:rPr lang="pl-PL" sz="3400" dirty="0">
                <a:solidFill>
                  <a:srgbClr val="00467A"/>
                </a:solidFill>
              </a:rPr>
            </a:br>
            <a:br>
              <a:rPr lang="pl-PL" sz="3400" b="1" cap="none" dirty="0">
                <a:solidFill>
                  <a:srgbClr val="0070C0"/>
                </a:solidFill>
              </a:rPr>
            </a:br>
            <a:endParaRPr lang="pl-PL" sz="3400" dirty="0">
              <a:solidFill>
                <a:srgbClr val="0070C0"/>
              </a:solidFill>
            </a:endParaRPr>
          </a:p>
        </p:txBody>
      </p:sp>
      <p:sp>
        <p:nvSpPr>
          <p:cNvPr id="5" name="pole tekstowe 4">
            <a:extLst>
              <a:ext uri="{FF2B5EF4-FFF2-40B4-BE49-F238E27FC236}">
                <a16:creationId xmlns:a16="http://schemas.microsoft.com/office/drawing/2014/main" id="{3AADA367-14AE-D442-80C7-073B91E0F420}"/>
              </a:ext>
            </a:extLst>
          </p:cNvPr>
          <p:cNvSpPr txBox="1"/>
          <p:nvPr/>
        </p:nvSpPr>
        <p:spPr>
          <a:xfrm>
            <a:off x="843153" y="4169553"/>
            <a:ext cx="6652974" cy="2523768"/>
          </a:xfrm>
          <a:prstGeom prst="rect">
            <a:avLst/>
          </a:prstGeom>
          <a:noFill/>
        </p:spPr>
        <p:txBody>
          <a:bodyPr wrap="square" rtlCol="0">
            <a:spAutoFit/>
          </a:bodyPr>
          <a:lstStyle/>
          <a:p>
            <a:endParaRPr lang="pl-PL" sz="2800" dirty="0"/>
          </a:p>
          <a:p>
            <a:pPr marL="342900" indent="-342900">
              <a:buAutoNum type="alphaLcParenR"/>
            </a:pPr>
            <a:r>
              <a:rPr lang="pl-PL" sz="2800" dirty="0"/>
              <a:t> </a:t>
            </a:r>
            <a:r>
              <a:rPr lang="pl-PL" sz="2800" dirty="0" err="1"/>
              <a:t>Außenministerium</a:t>
            </a:r>
            <a:endParaRPr lang="pl-PL" sz="2800" dirty="0"/>
          </a:p>
          <a:p>
            <a:pPr marL="342900" indent="-342900">
              <a:buAutoNum type="alphaLcParenR"/>
            </a:pPr>
            <a:r>
              <a:rPr lang="pl-PL" sz="2800" dirty="0"/>
              <a:t> </a:t>
            </a:r>
            <a:r>
              <a:rPr lang="pl-PL" sz="2800" dirty="0" err="1"/>
              <a:t>Justizministerium</a:t>
            </a:r>
            <a:endParaRPr lang="pl-PL" sz="2800" dirty="0"/>
          </a:p>
          <a:p>
            <a:pPr marL="342900" indent="-342900">
              <a:buAutoNum type="alphaLcParenR"/>
            </a:pPr>
            <a:r>
              <a:rPr lang="pl-PL" sz="2800" dirty="0"/>
              <a:t> </a:t>
            </a:r>
            <a:r>
              <a:rPr lang="pl-PL" sz="2800" dirty="0" err="1"/>
              <a:t>Verteidigungsministerium</a:t>
            </a:r>
            <a:endParaRPr lang="pl-PL" sz="2800" dirty="0"/>
          </a:p>
          <a:p>
            <a:pPr marL="342900" indent="-342900">
              <a:buAutoNum type="alphaLcParenR"/>
            </a:pPr>
            <a:r>
              <a:rPr lang="pl-PL" sz="2800" dirty="0"/>
              <a:t> </a:t>
            </a:r>
            <a:r>
              <a:rPr lang="pl-PL" sz="2800" dirty="0" err="1"/>
              <a:t>Wirtschaftsministerium</a:t>
            </a:r>
            <a:endParaRPr lang="pl-PL" sz="2800" dirty="0"/>
          </a:p>
          <a:p>
            <a:pPr marL="342900" indent="-342900">
              <a:buAutoNum type="alphaLcParenR"/>
            </a:pPr>
            <a:endParaRPr lang="pl-PL" dirty="0"/>
          </a:p>
        </p:txBody>
      </p:sp>
      <p:sp>
        <p:nvSpPr>
          <p:cNvPr id="4" name="pole tekstowe 3">
            <a:extLst>
              <a:ext uri="{FF2B5EF4-FFF2-40B4-BE49-F238E27FC236}">
                <a16:creationId xmlns:a16="http://schemas.microsoft.com/office/drawing/2014/main" id="{C452528C-0710-E74C-9863-186315E28482}"/>
              </a:ext>
            </a:extLst>
          </p:cNvPr>
          <p:cNvSpPr txBox="1"/>
          <p:nvPr/>
        </p:nvSpPr>
        <p:spPr>
          <a:xfrm>
            <a:off x="1222829" y="509209"/>
            <a:ext cx="7311571" cy="461665"/>
          </a:xfrm>
          <a:prstGeom prst="rect">
            <a:avLst/>
          </a:prstGeom>
          <a:noFill/>
        </p:spPr>
        <p:txBody>
          <a:bodyPr wrap="square" rtlCol="0">
            <a:spAutoFit/>
          </a:bodyPr>
          <a:lstStyle/>
          <a:p>
            <a:pPr algn="ctr"/>
            <a:r>
              <a:rPr lang="pl-PL" sz="2400" dirty="0"/>
              <a:t>7.Kategorie: POLITIK UND GESELLSCHAFT </a:t>
            </a:r>
          </a:p>
        </p:txBody>
      </p:sp>
      <p:pic>
        <p:nvPicPr>
          <p:cNvPr id="1026" name="Picture 2" descr="Pentagon – Wikipedia, wolna encyklopedia">
            <a:extLst>
              <a:ext uri="{FF2B5EF4-FFF2-40B4-BE49-F238E27FC236}">
                <a16:creationId xmlns:a16="http://schemas.microsoft.com/office/drawing/2014/main" id="{BFCE9B51-EE82-5D62-1F79-5A6C2784EDA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848" r="5523"/>
          <a:stretch/>
        </p:blipFill>
        <p:spPr bwMode="auto">
          <a:xfrm>
            <a:off x="7267073" y="3635441"/>
            <a:ext cx="4572000" cy="291979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8263369"/>
      </p:ext>
    </p:extLst>
  </p:cSld>
  <p:clrMapOvr>
    <a:masterClrMapping/>
  </p:clrMapOvr>
</p:sld>
</file>

<file path=ppt/theme/theme1.xml><?xml version="1.0" encoding="utf-8"?>
<a:theme xmlns:a="http://schemas.openxmlformats.org/drawingml/2006/main" name="Faseta">
  <a:themeElements>
    <a:clrScheme name="Faseta">
      <a:dk1>
        <a:sysClr val="windowText" lastClr="000000"/>
      </a:dk1>
      <a:lt1>
        <a:sysClr val="window" lastClr="FFFFFF"/>
      </a:lt1>
      <a:dk2>
        <a:srgbClr val="2C3C43"/>
      </a:dk2>
      <a:lt2>
        <a:srgbClr val="EBEBEB"/>
      </a:lt2>
      <a:accent1>
        <a:srgbClr val="F496CB"/>
      </a:accent1>
      <a:accent2>
        <a:srgbClr val="BC356F"/>
      </a:accent2>
      <a:accent3>
        <a:srgbClr val="E65331"/>
      </a:accent3>
      <a:accent4>
        <a:srgbClr val="F27E19"/>
      </a:accent4>
      <a:accent5>
        <a:srgbClr val="F2AC19"/>
      </a:accent5>
      <a:accent6>
        <a:srgbClr val="BC80E0"/>
      </a:accent6>
      <a:hlink>
        <a:srgbClr val="EF5285"/>
      </a:hlink>
      <a:folHlink>
        <a:srgbClr val="F77F90"/>
      </a:folHlink>
    </a:clrScheme>
    <a:fontScheme name="Candara">
      <a:maj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s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23659B44-6E34-4CE8-8F0D-387DA7996826}"/>
    </a:ext>
  </a:extLst>
</a:theme>
</file>

<file path=docProps/app.xml><?xml version="1.0" encoding="utf-8"?>
<Properties xmlns="http://schemas.openxmlformats.org/officeDocument/2006/extended-properties" xmlns:vt="http://schemas.openxmlformats.org/officeDocument/2006/docPropsVTypes">
  <Template>{33D7487D-FB1D-8B4A-A055-4D1DF58CDA07}tf10001060</Template>
  <TotalTime>12277</TotalTime>
  <Words>803</Words>
  <Application>Microsoft Office PowerPoint</Application>
  <PresentationFormat>Panoramiczny</PresentationFormat>
  <Paragraphs>88</Paragraphs>
  <Slides>12</Slides>
  <Notes>0</Notes>
  <HiddenSlides>0</HiddenSlides>
  <MMClips>0</MMClips>
  <ScaleCrop>false</ScaleCrop>
  <HeadingPairs>
    <vt:vector size="6" baseType="variant">
      <vt:variant>
        <vt:lpstr>Używane czcionki</vt:lpstr>
      </vt:variant>
      <vt:variant>
        <vt:i4>5</vt:i4>
      </vt:variant>
      <vt:variant>
        <vt:lpstr>Motyw</vt:lpstr>
      </vt:variant>
      <vt:variant>
        <vt:i4>1</vt:i4>
      </vt:variant>
      <vt:variant>
        <vt:lpstr>Tytuły slajdów</vt:lpstr>
      </vt:variant>
      <vt:variant>
        <vt:i4>12</vt:i4>
      </vt:variant>
    </vt:vector>
  </HeadingPairs>
  <TitlesOfParts>
    <vt:vector size="18" baseType="lpstr">
      <vt:lpstr>Arial</vt:lpstr>
      <vt:lpstr>Calibri</vt:lpstr>
      <vt:lpstr>Candara</vt:lpstr>
      <vt:lpstr>Jost</vt:lpstr>
      <vt:lpstr>Wingdings 3</vt:lpstr>
      <vt:lpstr>Faseta</vt:lpstr>
      <vt:lpstr>Testen Sie Ihr Wissen aus verschiedensten Bereichen!</vt:lpstr>
      <vt:lpstr> </vt:lpstr>
      <vt:lpstr>       1.  Ein paar Monate haben 31 Tage. Wie viele Monate haben 28 Tage?        Die Anden durchziehen Südamerika auf fast  8000 km Länge, doch nicht alle Staaten des Subkontinents grenzen an das Gebirge.  Die Anden liegen nicht in …</vt:lpstr>
      <vt:lpstr>                 Die Freiheitsstatue in New York ist eines der weltbekanntesten Wahrzeichen der Vereinigten Staaten von Amerika.  Die Statue war das Geschenk welchen Landes zur Erinnerung an die Unabhängigkeit der USA?  </vt:lpstr>
      <vt:lpstr>                 In Industrie und Technik spielen Röhren eine wichtige Rolle. Doch auch der menschliche Körper kommt nicht ohne sie aus.  Wo im Körper befindet sich die eutanische Röhre?  </vt:lpstr>
      <vt:lpstr>                 Einige der von Menschen geschaffenen Bauwerke scheinen für Ewigkeit gemacht zu sein und sprengen sämtliche Rekorde.  Welches dieser Bauwerke gilt hinsichtlich Masse und Volumen als größtes der Welt?   </vt:lpstr>
      <vt:lpstr>                 Unser Zahlensystem ist auf zehn Ziffern aufgebaut, weshalb es auch als Dezimalsystem bezeichnet wird. Beim Binärsystem werden alle Zahlen nur mit 0 und 1 dargestellt.  Welcher Ziffernfolge im Binärsystem entspricht  die Zahl 23?  </vt:lpstr>
      <vt:lpstr>                 Eisbären haben ein dichtes gelblich weißes Fell, das sie vor Kälte schützt.  Welche Farbe aber hat die Haut der Eisbären?  </vt:lpstr>
      <vt:lpstr>                 Das aus den Nachrichten bekannte Pentagon in Washington ist der Sitz eines amerikanischen Ministeriums.  Welches Ministerium beherbergt  das Pentagon?   </vt:lpstr>
      <vt:lpstr>                 Dass ein Liedermacher nicht nur wegen seiner Musik, sondern auch wegen seiner Texte geschätzt wird, ist nichts Besonderes. Dass ein Songwriter für den Literaturnobelpreis nominiert wird, hingegen schon.  Welcher dieser Musiker und Sänger wurde bereits mehrfach für den Preis nominiert?   </vt:lpstr>
      <vt:lpstr>                 Wenn Sie in einem Lokal einen Bellini bestellen, dann dürfen Sie sich auf einen besonderen Genuss freuen.  Was ist ein Bellini?  </vt:lpstr>
      <vt:lpstr>                 Geheimagent James Bond, den der britische Schriftsteller Ian Fleming erstmals 1953 auf Verbrecherjagd schickte, ist Ihnen sicher bekannt.  Nach wem benannte Fleming seinen Romanhelden?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Maja Rakiewicz</dc:creator>
  <cp:lastModifiedBy>The Owner</cp:lastModifiedBy>
  <cp:revision>74</cp:revision>
  <dcterms:created xsi:type="dcterms:W3CDTF">2021-02-02T12:21:46Z</dcterms:created>
  <dcterms:modified xsi:type="dcterms:W3CDTF">2024-03-04T22:11:59Z</dcterms:modified>
</cp:coreProperties>
</file>